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hilosopher"/>
      <p:regular r:id="rId16"/>
      <p:bold r:id="rId17"/>
      <p:italic r:id="rId18"/>
      <p:boldItalic r:id="rId19"/>
    </p:embeddedFont>
    <p:embeddedFont>
      <p:font typeface="Lexend Dec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4BB242-8567-4DA7-8450-307F368CF2B6}">
  <a:tblStyle styleId="{074BB242-8567-4DA7-8450-307F368CF2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Deca-regular.fntdata"/><Relationship Id="rId21" Type="http://schemas.openxmlformats.org/officeDocument/2006/relationships/font" Target="fonts/LexendDec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hilosopher-bold.fntdata"/><Relationship Id="rId16" Type="http://schemas.openxmlformats.org/officeDocument/2006/relationships/font" Target="fonts/Philosopher-regular.fntdata"/><Relationship Id="rId19" Type="http://schemas.openxmlformats.org/officeDocument/2006/relationships/font" Target="fonts/Philosopher-boldItalic.fntdata"/><Relationship Id="rId18" Type="http://schemas.openxmlformats.org/officeDocument/2006/relationships/font" Target="fonts/Philosopher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1dea371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1dea371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25de326ee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125de326e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6574ab92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6574ab92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6574ab92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6574ab92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6574ab92c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6574ab92c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6574ab92c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6574ab92c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ffc4ebfb1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ffc4ebfb1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6574ab92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6574ab92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6574ab92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26574ab92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6574ab92c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26574ab92c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4300" y="850025"/>
            <a:ext cx="7715400" cy="5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4300" y="3913525"/>
            <a:ext cx="2207100" cy="57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hasCustomPrompt="1" type="title"/>
          </p:nvPr>
        </p:nvSpPr>
        <p:spPr>
          <a:xfrm>
            <a:off x="1124400" y="549600"/>
            <a:ext cx="6895200" cy="9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/>
          <p:nvPr>
            <p:ph idx="1" type="subTitle"/>
          </p:nvPr>
        </p:nvSpPr>
        <p:spPr>
          <a:xfrm>
            <a:off x="714300" y="4024525"/>
            <a:ext cx="2963100" cy="4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" name="Google Shape;62;p11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1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-100"/>
            <a:ext cx="4572000" cy="5143500"/>
          </a:xfrm>
          <a:prstGeom prst="rect">
            <a:avLst/>
          </a:prstGeom>
          <a:solidFill>
            <a:srgbClr val="FFF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hasCustomPrompt="1" type="title"/>
          </p:nvPr>
        </p:nvSpPr>
        <p:spPr>
          <a:xfrm>
            <a:off x="5008194" y="1498225"/>
            <a:ext cx="304800" cy="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5477569" y="1824025"/>
            <a:ext cx="2332800" cy="5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2" type="title"/>
          </p:nvPr>
        </p:nvSpPr>
        <p:spPr>
          <a:xfrm>
            <a:off x="5477581" y="1498225"/>
            <a:ext cx="2802000" cy="3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3" type="title"/>
          </p:nvPr>
        </p:nvSpPr>
        <p:spPr>
          <a:xfrm>
            <a:off x="864431" y="1498225"/>
            <a:ext cx="304800" cy="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4" type="subTitle"/>
          </p:nvPr>
        </p:nvSpPr>
        <p:spPr>
          <a:xfrm>
            <a:off x="1333806" y="1824025"/>
            <a:ext cx="2332800" cy="5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5" type="title"/>
          </p:nvPr>
        </p:nvSpPr>
        <p:spPr>
          <a:xfrm>
            <a:off x="1333806" y="1498225"/>
            <a:ext cx="2802000" cy="3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6" type="title"/>
          </p:nvPr>
        </p:nvSpPr>
        <p:spPr>
          <a:xfrm>
            <a:off x="5008194" y="3256900"/>
            <a:ext cx="304800" cy="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idx="7" type="subTitle"/>
          </p:nvPr>
        </p:nvSpPr>
        <p:spPr>
          <a:xfrm>
            <a:off x="5477569" y="3582700"/>
            <a:ext cx="2332800" cy="5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8" type="title"/>
          </p:nvPr>
        </p:nvSpPr>
        <p:spPr>
          <a:xfrm>
            <a:off x="5477581" y="3256900"/>
            <a:ext cx="2802000" cy="3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76" name="Google Shape;76;p13"/>
          <p:cNvSpPr txBox="1"/>
          <p:nvPr>
            <p:ph idx="9" type="subTitle"/>
          </p:nvPr>
        </p:nvSpPr>
        <p:spPr>
          <a:xfrm>
            <a:off x="1333806" y="3582700"/>
            <a:ext cx="2332800" cy="5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3" type="title"/>
          </p:nvPr>
        </p:nvSpPr>
        <p:spPr>
          <a:xfrm>
            <a:off x="1333806" y="3256900"/>
            <a:ext cx="2802000" cy="32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78" name="Google Shape;78;p13"/>
          <p:cNvSpPr txBox="1"/>
          <p:nvPr>
            <p:ph hasCustomPrompt="1" idx="14" type="title"/>
          </p:nvPr>
        </p:nvSpPr>
        <p:spPr>
          <a:xfrm>
            <a:off x="864419" y="3256900"/>
            <a:ext cx="304800" cy="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cxnSp>
        <p:nvCxnSpPr>
          <p:cNvPr id="79" name="Google Shape;79;p13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3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3"/>
          <p:cNvSpPr txBox="1"/>
          <p:nvPr>
            <p:ph idx="15" type="title"/>
          </p:nvPr>
        </p:nvSpPr>
        <p:spPr>
          <a:xfrm>
            <a:off x="714300" y="430675"/>
            <a:ext cx="25983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-9950" y="0"/>
            <a:ext cx="9144000" cy="25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714300" y="3233163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title"/>
          </p:nvPr>
        </p:nvSpPr>
        <p:spPr>
          <a:xfrm>
            <a:off x="714300" y="2633062"/>
            <a:ext cx="24672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3338400" y="3233163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title"/>
          </p:nvPr>
        </p:nvSpPr>
        <p:spPr>
          <a:xfrm>
            <a:off x="3338400" y="2633062"/>
            <a:ext cx="24672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5962500" y="3233163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6" type="title"/>
          </p:nvPr>
        </p:nvSpPr>
        <p:spPr>
          <a:xfrm>
            <a:off x="5962500" y="2633062"/>
            <a:ext cx="24672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cxnSp>
        <p:nvCxnSpPr>
          <p:cNvPr id="91" name="Google Shape;91;p14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4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0" y="5000"/>
            <a:ext cx="6315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5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714325" y="841300"/>
            <a:ext cx="5245200" cy="11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714300" y="3907225"/>
            <a:ext cx="2357400" cy="5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99" name="Google Shape;99;p15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5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1679292" y="1747869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2" type="title"/>
          </p:nvPr>
        </p:nvSpPr>
        <p:spPr>
          <a:xfrm>
            <a:off x="1679298" y="1355474"/>
            <a:ext cx="2467200" cy="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5" name="Google Shape;105;p16"/>
          <p:cNvSpPr txBox="1"/>
          <p:nvPr>
            <p:ph idx="3" type="subTitle"/>
          </p:nvPr>
        </p:nvSpPr>
        <p:spPr>
          <a:xfrm>
            <a:off x="1672411" y="3507513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4" type="title"/>
          </p:nvPr>
        </p:nvSpPr>
        <p:spPr>
          <a:xfrm>
            <a:off x="1672423" y="3115123"/>
            <a:ext cx="2467200" cy="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7" name="Google Shape;107;p16"/>
          <p:cNvSpPr txBox="1"/>
          <p:nvPr>
            <p:ph idx="5" type="subTitle"/>
          </p:nvPr>
        </p:nvSpPr>
        <p:spPr>
          <a:xfrm>
            <a:off x="5007311" y="3507513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6" type="title"/>
          </p:nvPr>
        </p:nvSpPr>
        <p:spPr>
          <a:xfrm>
            <a:off x="5007323" y="3115123"/>
            <a:ext cx="2467200" cy="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09" name="Google Shape;109;p16"/>
          <p:cNvSpPr txBox="1"/>
          <p:nvPr>
            <p:ph idx="7" type="subTitle"/>
          </p:nvPr>
        </p:nvSpPr>
        <p:spPr>
          <a:xfrm>
            <a:off x="5007311" y="1751113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8" type="title"/>
          </p:nvPr>
        </p:nvSpPr>
        <p:spPr>
          <a:xfrm>
            <a:off x="5007321" y="1358193"/>
            <a:ext cx="2467200" cy="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11" name="Google Shape;111;p16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rgbClr val="FFF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" name="Google Shape;112;p16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6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0" y="5000"/>
            <a:ext cx="6957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714302" y="3756426"/>
            <a:ext cx="23712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2" type="title"/>
          </p:nvPr>
        </p:nvSpPr>
        <p:spPr>
          <a:xfrm>
            <a:off x="714302" y="3387730"/>
            <a:ext cx="23712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19" name="Google Shape;119;p17"/>
          <p:cNvSpPr txBox="1"/>
          <p:nvPr>
            <p:ph idx="3" type="subTitle"/>
          </p:nvPr>
        </p:nvSpPr>
        <p:spPr>
          <a:xfrm>
            <a:off x="714300" y="2626226"/>
            <a:ext cx="23712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4" type="title"/>
          </p:nvPr>
        </p:nvSpPr>
        <p:spPr>
          <a:xfrm>
            <a:off x="714300" y="2257530"/>
            <a:ext cx="23712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1" name="Google Shape;121;p17"/>
          <p:cNvSpPr txBox="1"/>
          <p:nvPr>
            <p:ph idx="5" type="subTitle"/>
          </p:nvPr>
        </p:nvSpPr>
        <p:spPr>
          <a:xfrm>
            <a:off x="4464373" y="3756426"/>
            <a:ext cx="23712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6" type="title"/>
          </p:nvPr>
        </p:nvSpPr>
        <p:spPr>
          <a:xfrm>
            <a:off x="4464373" y="3387730"/>
            <a:ext cx="23712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3" name="Google Shape;123;p17"/>
          <p:cNvSpPr txBox="1"/>
          <p:nvPr>
            <p:ph idx="7" type="subTitle"/>
          </p:nvPr>
        </p:nvSpPr>
        <p:spPr>
          <a:xfrm>
            <a:off x="714302" y="1496026"/>
            <a:ext cx="23712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8" type="title"/>
          </p:nvPr>
        </p:nvSpPr>
        <p:spPr>
          <a:xfrm>
            <a:off x="714302" y="1127330"/>
            <a:ext cx="23712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5" name="Google Shape;125;p17"/>
          <p:cNvSpPr txBox="1"/>
          <p:nvPr>
            <p:ph idx="9" type="subTitle"/>
          </p:nvPr>
        </p:nvSpPr>
        <p:spPr>
          <a:xfrm>
            <a:off x="4464375" y="1496026"/>
            <a:ext cx="23712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3" type="title"/>
          </p:nvPr>
        </p:nvSpPr>
        <p:spPr>
          <a:xfrm>
            <a:off x="4464375" y="1127330"/>
            <a:ext cx="23712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7" name="Google Shape;127;p17"/>
          <p:cNvSpPr txBox="1"/>
          <p:nvPr>
            <p:ph idx="14" type="subTitle"/>
          </p:nvPr>
        </p:nvSpPr>
        <p:spPr>
          <a:xfrm>
            <a:off x="4464373" y="2626226"/>
            <a:ext cx="23712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5" type="title"/>
          </p:nvPr>
        </p:nvSpPr>
        <p:spPr>
          <a:xfrm>
            <a:off x="4464373" y="2257530"/>
            <a:ext cx="23712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cxnSp>
        <p:nvCxnSpPr>
          <p:cNvPr id="129" name="Google Shape;129;p17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rgbClr val="FFF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18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8"/>
          <p:cNvSpPr txBox="1"/>
          <p:nvPr>
            <p:ph hasCustomPrompt="1" type="title"/>
          </p:nvPr>
        </p:nvSpPr>
        <p:spPr>
          <a:xfrm>
            <a:off x="714288" y="1662775"/>
            <a:ext cx="193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6" name="Google Shape;136;p18"/>
          <p:cNvSpPr txBox="1"/>
          <p:nvPr>
            <p:ph idx="1" type="subTitle"/>
          </p:nvPr>
        </p:nvSpPr>
        <p:spPr>
          <a:xfrm>
            <a:off x="714288" y="2150274"/>
            <a:ext cx="19329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hasCustomPrompt="1" idx="2" type="title"/>
          </p:nvPr>
        </p:nvSpPr>
        <p:spPr>
          <a:xfrm>
            <a:off x="2641788" y="2697425"/>
            <a:ext cx="193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8" name="Google Shape;138;p18"/>
          <p:cNvSpPr txBox="1"/>
          <p:nvPr>
            <p:ph idx="3" type="subTitle"/>
          </p:nvPr>
        </p:nvSpPr>
        <p:spPr>
          <a:xfrm>
            <a:off x="2641788" y="3184924"/>
            <a:ext cx="19329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hasCustomPrompt="1" idx="4" type="title"/>
          </p:nvPr>
        </p:nvSpPr>
        <p:spPr>
          <a:xfrm>
            <a:off x="4569288" y="1662775"/>
            <a:ext cx="193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0" name="Google Shape;140;p18"/>
          <p:cNvSpPr txBox="1"/>
          <p:nvPr>
            <p:ph idx="5" type="subTitle"/>
          </p:nvPr>
        </p:nvSpPr>
        <p:spPr>
          <a:xfrm>
            <a:off x="4569288" y="2150274"/>
            <a:ext cx="19329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hasCustomPrompt="1" idx="6" type="title"/>
          </p:nvPr>
        </p:nvSpPr>
        <p:spPr>
          <a:xfrm>
            <a:off x="6496788" y="2697425"/>
            <a:ext cx="193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42" name="Google Shape;142;p18"/>
          <p:cNvSpPr txBox="1"/>
          <p:nvPr>
            <p:ph idx="7" type="subTitle"/>
          </p:nvPr>
        </p:nvSpPr>
        <p:spPr>
          <a:xfrm>
            <a:off x="6496788" y="3184924"/>
            <a:ext cx="19329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8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714300" y="2301475"/>
            <a:ext cx="31254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9"/>
          <p:cNvSpPr txBox="1"/>
          <p:nvPr>
            <p:ph type="title"/>
          </p:nvPr>
        </p:nvSpPr>
        <p:spPr>
          <a:xfrm>
            <a:off x="714300" y="1696825"/>
            <a:ext cx="31254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1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rgbClr val="FFF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8" name="Google Shape;148;p19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9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/>
          <p:nvPr/>
        </p:nvSpPr>
        <p:spPr>
          <a:xfrm>
            <a:off x="0" y="5000"/>
            <a:ext cx="6315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53" name="Google Shape;153;p20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0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4300" y="1317300"/>
            <a:ext cx="385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5540675" y="4019450"/>
            <a:ext cx="2895600" cy="5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714300" y="549600"/>
            <a:ext cx="11898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cxnSp>
        <p:nvCxnSpPr>
          <p:cNvPr id="17" name="Google Shape;17;p3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2829000" y="5000"/>
            <a:ext cx="6315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 txBox="1"/>
          <p:nvPr>
            <p:ph type="title"/>
          </p:nvPr>
        </p:nvSpPr>
        <p:spPr>
          <a:xfrm>
            <a:off x="4552150" y="430675"/>
            <a:ext cx="38775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58" name="Google Shape;158;p21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1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3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4552150" y="430675"/>
            <a:ext cx="38775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62" name="Google Shape;162;p22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7_1_2">
    <p:bg>
      <p:bgPr>
        <a:solidFill>
          <a:schemeClr val="dk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3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3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3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1" type="subTitle"/>
          </p:nvPr>
        </p:nvSpPr>
        <p:spPr>
          <a:xfrm>
            <a:off x="714300" y="1015575"/>
            <a:ext cx="3780600" cy="3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2" type="subTitle"/>
          </p:nvPr>
        </p:nvSpPr>
        <p:spPr>
          <a:xfrm>
            <a:off x="4649100" y="1015575"/>
            <a:ext cx="3780600" cy="3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7_1_2_1">
    <p:bg>
      <p:bgPr>
        <a:solidFill>
          <a:schemeClr val="dk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24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4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" type="subTitle"/>
          </p:nvPr>
        </p:nvSpPr>
        <p:spPr>
          <a:xfrm>
            <a:off x="714300" y="1015575"/>
            <a:ext cx="3780600" cy="3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2" type="subTitle"/>
          </p:nvPr>
        </p:nvSpPr>
        <p:spPr>
          <a:xfrm>
            <a:off x="4649100" y="1015575"/>
            <a:ext cx="3780600" cy="19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_1_1"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/>
          <p:nvPr/>
        </p:nvSpPr>
        <p:spPr>
          <a:xfrm>
            <a:off x="2401200" y="5000"/>
            <a:ext cx="6742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25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5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5"/>
          <p:cNvSpPr txBox="1"/>
          <p:nvPr>
            <p:ph type="title"/>
          </p:nvPr>
        </p:nvSpPr>
        <p:spPr>
          <a:xfrm>
            <a:off x="714300" y="549600"/>
            <a:ext cx="34263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1" name="Google Shape;181;p25"/>
          <p:cNvSpPr txBox="1"/>
          <p:nvPr>
            <p:ph idx="1" type="subTitle"/>
          </p:nvPr>
        </p:nvSpPr>
        <p:spPr>
          <a:xfrm>
            <a:off x="5809450" y="1230025"/>
            <a:ext cx="2620800" cy="1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5"/>
          <p:cNvSpPr txBox="1"/>
          <p:nvPr/>
        </p:nvSpPr>
        <p:spPr>
          <a:xfrm>
            <a:off x="4609500" y="3587225"/>
            <a:ext cx="3820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26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6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rgbClr val="FFF2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" name="Google Shape;188;p27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7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714300" y="986025"/>
            <a:ext cx="77154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2571750"/>
            <a:ext cx="4571700" cy="256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4572000" y="5000"/>
            <a:ext cx="4571700" cy="256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4632550" y="3983330"/>
            <a:ext cx="37971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632550" y="3610625"/>
            <a:ext cx="37971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714300" y="1117008"/>
            <a:ext cx="37971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714300" y="744350"/>
            <a:ext cx="37971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2563400"/>
            <a:ext cx="9144000" cy="258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36" name="Google Shape;36;p6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6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00"/>
            <a:ext cx="6957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714300" y="1802575"/>
            <a:ext cx="4107300" cy="19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714300" y="430675"/>
            <a:ext cx="3789000" cy="9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42" name="Google Shape;42;p7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Google Shape;43;p7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2330100" y="5000"/>
            <a:ext cx="6813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2370925" y="1116025"/>
            <a:ext cx="60588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47" name="Google Shape;47;p8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" name="Google Shape;48;p8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2186875" y="5000"/>
            <a:ext cx="6957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4640700" y="934588"/>
            <a:ext cx="3789000" cy="13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4640700" y="2567664"/>
            <a:ext cx="3789000" cy="16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53" name="Google Shape;53;p9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9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714300" y="549600"/>
            <a:ext cx="3857700" cy="10740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57" name="Google Shape;57;p10"/>
          <p:cNvCxnSpPr/>
          <p:nvPr/>
        </p:nvCxnSpPr>
        <p:spPr>
          <a:xfrm>
            <a:off x="720900" y="39720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0"/>
          <p:cNvCxnSpPr/>
          <p:nvPr/>
        </p:nvCxnSpPr>
        <p:spPr>
          <a:xfrm>
            <a:off x="720900" y="4756850"/>
            <a:ext cx="7715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hilosopher"/>
              <a:buNone/>
              <a:defRPr b="1" sz="28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Deca"/>
              <a:buChar char="●"/>
              <a:defRPr sz="1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C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idx="1" type="subTitle"/>
          </p:nvPr>
        </p:nvSpPr>
        <p:spPr>
          <a:xfrm>
            <a:off x="726275" y="4141325"/>
            <a:ext cx="1419900" cy="571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Lindsay Byer</a:t>
            </a:r>
            <a:endParaRPr/>
          </a:p>
        </p:txBody>
      </p:sp>
      <p:sp>
        <p:nvSpPr>
          <p:cNvPr id="195" name="Google Shape;195;p28"/>
          <p:cNvSpPr txBox="1"/>
          <p:nvPr>
            <p:ph type="ctrTitle"/>
          </p:nvPr>
        </p:nvSpPr>
        <p:spPr>
          <a:xfrm>
            <a:off x="513000" y="455550"/>
            <a:ext cx="8118000" cy="12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Catapults, Angle </a:t>
            </a:r>
            <a:r>
              <a:rPr lang="en"/>
              <a:t>Measurement, and Distance</a:t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b="0" l="23462" r="22112" t="0"/>
          <a:stretch/>
        </p:blipFill>
        <p:spPr>
          <a:xfrm>
            <a:off x="3243712" y="1962725"/>
            <a:ext cx="2254025" cy="22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b="21335" l="4161" r="4170" t="11801"/>
          <a:stretch/>
        </p:blipFill>
        <p:spPr>
          <a:xfrm rot="-1585252">
            <a:off x="6565125" y="1611197"/>
            <a:ext cx="1330850" cy="10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5">
            <a:alphaModFix/>
          </a:blip>
          <a:srcRect b="0" l="33348" r="31713" t="0"/>
          <a:stretch/>
        </p:blipFill>
        <p:spPr>
          <a:xfrm rot="840731">
            <a:off x="970725" y="1343425"/>
            <a:ext cx="757449" cy="15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>
            <p:ph type="title"/>
          </p:nvPr>
        </p:nvSpPr>
        <p:spPr>
          <a:xfrm>
            <a:off x="1124400" y="1962800"/>
            <a:ext cx="6895200" cy="9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idx="1" type="subTitle"/>
          </p:nvPr>
        </p:nvSpPr>
        <p:spPr>
          <a:xfrm>
            <a:off x="1160625" y="3245888"/>
            <a:ext cx="24672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the angle of the arm to the distance the payload goes. </a:t>
            </a:r>
            <a:endParaRPr/>
          </a:p>
        </p:txBody>
      </p:sp>
      <p:sp>
        <p:nvSpPr>
          <p:cNvPr id="204" name="Google Shape;204;p29"/>
          <p:cNvSpPr txBox="1"/>
          <p:nvPr>
            <p:ph type="title"/>
          </p:nvPr>
        </p:nvSpPr>
        <p:spPr>
          <a:xfrm>
            <a:off x="714300" y="430675"/>
            <a:ext cx="22071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r>
              <a:rPr lang="en"/>
              <a:t>S</a:t>
            </a:r>
            <a:endParaRPr/>
          </a:p>
        </p:txBody>
      </p:sp>
      <p:sp>
        <p:nvSpPr>
          <p:cNvPr id="205" name="Google Shape;205;p29"/>
          <p:cNvSpPr txBox="1"/>
          <p:nvPr>
            <p:ph idx="2" type="title"/>
          </p:nvPr>
        </p:nvSpPr>
        <p:spPr>
          <a:xfrm>
            <a:off x="1160625" y="2645787"/>
            <a:ext cx="24672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6" name="Google Shape;206;p29"/>
          <p:cNvSpPr txBox="1"/>
          <p:nvPr>
            <p:ph idx="3" type="subTitle"/>
          </p:nvPr>
        </p:nvSpPr>
        <p:spPr>
          <a:xfrm>
            <a:off x="5129875" y="3245901"/>
            <a:ext cx="24672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determine an angle that will get the payload to go the greatest distance?</a:t>
            </a:r>
            <a:endParaRPr/>
          </a:p>
        </p:txBody>
      </p:sp>
      <p:sp>
        <p:nvSpPr>
          <p:cNvPr id="207" name="Google Shape;207;p29"/>
          <p:cNvSpPr txBox="1"/>
          <p:nvPr>
            <p:ph idx="4" type="title"/>
          </p:nvPr>
        </p:nvSpPr>
        <p:spPr>
          <a:xfrm>
            <a:off x="5129875" y="2645787"/>
            <a:ext cx="24672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5912275" y="1436600"/>
            <a:ext cx="902400" cy="90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29"/>
          <p:cNvCxnSpPr/>
          <p:nvPr/>
        </p:nvCxnSpPr>
        <p:spPr>
          <a:xfrm>
            <a:off x="1290675" y="3174000"/>
            <a:ext cx="220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9"/>
          <p:cNvCxnSpPr/>
          <p:nvPr/>
        </p:nvCxnSpPr>
        <p:spPr>
          <a:xfrm>
            <a:off x="5259925" y="3174000"/>
            <a:ext cx="220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8763" y="1533088"/>
            <a:ext cx="709425" cy="7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/>
          <p:nvPr/>
        </p:nvSpPr>
        <p:spPr>
          <a:xfrm>
            <a:off x="1943025" y="1436600"/>
            <a:ext cx="902400" cy="90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513" y="1533088"/>
            <a:ext cx="709425" cy="7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idx="1" type="subTitle"/>
          </p:nvPr>
        </p:nvSpPr>
        <p:spPr>
          <a:xfrm>
            <a:off x="4721300" y="4339330"/>
            <a:ext cx="37971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Protractor: measures angles in degrees</a:t>
            </a:r>
            <a:endParaRPr/>
          </a:p>
        </p:txBody>
      </p:sp>
      <p:sp>
        <p:nvSpPr>
          <p:cNvPr id="219" name="Google Shape;219;p30"/>
          <p:cNvSpPr txBox="1"/>
          <p:nvPr>
            <p:ph idx="3" type="title"/>
          </p:nvPr>
        </p:nvSpPr>
        <p:spPr>
          <a:xfrm>
            <a:off x="638100" y="515750"/>
            <a:ext cx="37971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 b="25766" l="14874" r="10303" t="12191"/>
          <a:stretch/>
        </p:blipFill>
        <p:spPr>
          <a:xfrm flipH="1">
            <a:off x="711550" y="1539375"/>
            <a:ext cx="2618200" cy="289462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 flipH="1" rot="-1330506">
            <a:off x="1882610" y="2061483"/>
            <a:ext cx="1144558" cy="3725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</a:t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 flipH="1" rot="-1330506">
            <a:off x="2912185" y="3035833"/>
            <a:ext cx="1144558" cy="3725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6CBC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</a:t>
            </a:r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18847">
            <a:off x="913675" y="1498677"/>
            <a:ext cx="725174" cy="72516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/>
          <p:nvPr/>
        </p:nvSpPr>
        <p:spPr>
          <a:xfrm flipH="1" rot="-1330506">
            <a:off x="1551210" y="1284483"/>
            <a:ext cx="1144558" cy="3725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</a:t>
            </a:r>
            <a:endParaRPr/>
          </a:p>
        </p:txBody>
      </p:sp>
      <p:sp>
        <p:nvSpPr>
          <p:cNvPr id="225" name="Google Shape;225;p30"/>
          <p:cNvSpPr txBox="1"/>
          <p:nvPr>
            <p:ph idx="1" type="subTitle"/>
          </p:nvPr>
        </p:nvSpPr>
        <p:spPr>
          <a:xfrm>
            <a:off x="638100" y="796727"/>
            <a:ext cx="37971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Catapult: an ancient military device for hurling objects</a:t>
            </a:r>
            <a:endParaRPr/>
          </a:p>
        </p:txBody>
      </p:sp>
      <p:sp>
        <p:nvSpPr>
          <p:cNvPr id="226" name="Google Shape;226;p30"/>
          <p:cNvSpPr txBox="1"/>
          <p:nvPr>
            <p:ph idx="1" type="subTitle"/>
          </p:nvPr>
        </p:nvSpPr>
        <p:spPr>
          <a:xfrm>
            <a:off x="4645100" y="418405"/>
            <a:ext cx="37971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Angle: formed when two lines meet</a:t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 rotWithShape="1">
          <a:blip r:embed="rId5">
            <a:alphaModFix/>
          </a:blip>
          <a:srcRect b="8767" l="27249" r="26154" t="6851"/>
          <a:stretch/>
        </p:blipFill>
        <p:spPr>
          <a:xfrm>
            <a:off x="5831900" y="888350"/>
            <a:ext cx="1930550" cy="15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8075" y="2765375"/>
            <a:ext cx="2747626" cy="14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idx="3" type="title"/>
          </p:nvPr>
        </p:nvSpPr>
        <p:spPr>
          <a:xfrm>
            <a:off x="638100" y="515750"/>
            <a:ext cx="3797100" cy="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sp>
        <p:nvSpPr>
          <p:cNvPr id="234" name="Google Shape;234;p31"/>
          <p:cNvSpPr txBox="1"/>
          <p:nvPr>
            <p:ph idx="1" type="subTitle"/>
          </p:nvPr>
        </p:nvSpPr>
        <p:spPr>
          <a:xfrm>
            <a:off x="638100" y="888350"/>
            <a:ext cx="1605300" cy="5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angles</a:t>
            </a:r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64112" l="0" r="74087" t="9453"/>
          <a:stretch/>
        </p:blipFill>
        <p:spPr>
          <a:xfrm>
            <a:off x="3513500" y="1896950"/>
            <a:ext cx="1888488" cy="154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64331" l="25145" r="48941" t="9233"/>
          <a:stretch/>
        </p:blipFill>
        <p:spPr>
          <a:xfrm>
            <a:off x="638100" y="1896950"/>
            <a:ext cx="1888488" cy="154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b="63218" l="72817" r="1269" t="10346"/>
          <a:stretch/>
        </p:blipFill>
        <p:spPr>
          <a:xfrm>
            <a:off x="6553700" y="1998800"/>
            <a:ext cx="1888488" cy="154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/>
          </p:nvPr>
        </p:nvSpPr>
        <p:spPr>
          <a:xfrm>
            <a:off x="2370925" y="1116025"/>
            <a:ext cx="6058800" cy="33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PREDICTIONS:</a:t>
            </a:r>
            <a:endParaRPr sz="3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Circle which type of angle you think will get the payload to the farthest distance on your worksheet</a:t>
            </a:r>
            <a:endParaRPr sz="3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idx="1" type="subTitle"/>
          </p:nvPr>
        </p:nvSpPr>
        <p:spPr>
          <a:xfrm>
            <a:off x="180900" y="3233171"/>
            <a:ext cx="20979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 partner, build the catapult.</a:t>
            </a:r>
            <a:endParaRPr/>
          </a:p>
        </p:txBody>
      </p:sp>
      <p:sp>
        <p:nvSpPr>
          <p:cNvPr id="248" name="Google Shape;248;p33"/>
          <p:cNvSpPr txBox="1"/>
          <p:nvPr>
            <p:ph type="title"/>
          </p:nvPr>
        </p:nvSpPr>
        <p:spPr>
          <a:xfrm>
            <a:off x="714300" y="430675"/>
            <a:ext cx="13353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</a:t>
            </a:r>
            <a:endParaRPr/>
          </a:p>
        </p:txBody>
      </p:sp>
      <p:sp>
        <p:nvSpPr>
          <p:cNvPr id="249" name="Google Shape;249;p33"/>
          <p:cNvSpPr txBox="1"/>
          <p:nvPr>
            <p:ph idx="2" type="title"/>
          </p:nvPr>
        </p:nvSpPr>
        <p:spPr>
          <a:xfrm>
            <a:off x="180900" y="2633068"/>
            <a:ext cx="20979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0" name="Google Shape;250;p33"/>
          <p:cNvSpPr txBox="1"/>
          <p:nvPr>
            <p:ph idx="3" type="subTitle"/>
          </p:nvPr>
        </p:nvSpPr>
        <p:spPr>
          <a:xfrm>
            <a:off x="2500200" y="3233178"/>
            <a:ext cx="2097900" cy="13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turns measuring the angle of the arm, </a:t>
            </a:r>
            <a:r>
              <a:rPr lang="en"/>
              <a:t>firing</a:t>
            </a:r>
            <a:r>
              <a:rPr lang="en"/>
              <a:t> the catapult, and measuring the distance of the </a:t>
            </a:r>
            <a:r>
              <a:rPr lang="en"/>
              <a:t>projectile</a:t>
            </a:r>
            <a:r>
              <a:rPr lang="en"/>
              <a:t>. </a:t>
            </a:r>
            <a:endParaRPr/>
          </a:p>
        </p:txBody>
      </p:sp>
      <p:sp>
        <p:nvSpPr>
          <p:cNvPr id="251" name="Google Shape;251;p33"/>
          <p:cNvSpPr txBox="1"/>
          <p:nvPr>
            <p:ph idx="4" type="title"/>
          </p:nvPr>
        </p:nvSpPr>
        <p:spPr>
          <a:xfrm>
            <a:off x="2500200" y="2633059"/>
            <a:ext cx="20979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2" name="Google Shape;252;p33"/>
          <p:cNvSpPr txBox="1"/>
          <p:nvPr>
            <p:ph idx="5" type="subTitle"/>
          </p:nvPr>
        </p:nvSpPr>
        <p:spPr>
          <a:xfrm>
            <a:off x="4743300" y="3233171"/>
            <a:ext cx="20979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your data on your worksheet. </a:t>
            </a:r>
            <a:endParaRPr/>
          </a:p>
        </p:txBody>
      </p:sp>
      <p:sp>
        <p:nvSpPr>
          <p:cNvPr id="253" name="Google Shape;253;p33"/>
          <p:cNvSpPr txBox="1"/>
          <p:nvPr>
            <p:ph idx="6" type="title"/>
          </p:nvPr>
        </p:nvSpPr>
        <p:spPr>
          <a:xfrm>
            <a:off x="4743300" y="2633068"/>
            <a:ext cx="20979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846227" y="1423875"/>
            <a:ext cx="767400" cy="90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3165487" y="1423875"/>
            <a:ext cx="767400" cy="90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"/>
          <p:cNvSpPr/>
          <p:nvPr/>
        </p:nvSpPr>
        <p:spPr>
          <a:xfrm>
            <a:off x="5408587" y="1423875"/>
            <a:ext cx="767400" cy="90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33"/>
          <p:cNvGrpSpPr/>
          <p:nvPr/>
        </p:nvGrpSpPr>
        <p:grpSpPr>
          <a:xfrm>
            <a:off x="1034520" y="1645220"/>
            <a:ext cx="390929" cy="459700"/>
            <a:chOff x="1943175" y="1316450"/>
            <a:chExt cx="459700" cy="459700"/>
          </a:xfrm>
        </p:grpSpPr>
        <p:sp>
          <p:nvSpPr>
            <p:cNvPr id="258" name="Google Shape;258;p33"/>
            <p:cNvSpPr/>
            <p:nvPr/>
          </p:nvSpPr>
          <p:spPr>
            <a:xfrm>
              <a:off x="2025025" y="1546075"/>
              <a:ext cx="80575" cy="53875"/>
            </a:xfrm>
            <a:custGeom>
              <a:rect b="b" l="l" r="r" t="t"/>
              <a:pathLst>
                <a:path extrusionOk="0" h="2155" w="3223">
                  <a:moveTo>
                    <a:pt x="535" y="0"/>
                  </a:moveTo>
                  <a:cubicBezTo>
                    <a:pt x="242" y="0"/>
                    <a:pt x="0" y="242"/>
                    <a:pt x="0" y="552"/>
                  </a:cubicBezTo>
                  <a:lnTo>
                    <a:pt x="0" y="2154"/>
                  </a:lnTo>
                  <a:lnTo>
                    <a:pt x="3223" y="2154"/>
                  </a:lnTo>
                  <a:lnTo>
                    <a:pt x="3223" y="552"/>
                  </a:lnTo>
                  <a:cubicBezTo>
                    <a:pt x="3223" y="242"/>
                    <a:pt x="2982" y="0"/>
                    <a:pt x="2689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2025025" y="1680925"/>
              <a:ext cx="26725" cy="26725"/>
            </a:xfrm>
            <a:custGeom>
              <a:rect b="b" l="l" r="r" t="t"/>
              <a:pathLst>
                <a:path extrusionOk="0" h="1069" w="1069">
                  <a:moveTo>
                    <a:pt x="0" y="0"/>
                  </a:moveTo>
                  <a:lnTo>
                    <a:pt x="0" y="1069"/>
                  </a:lnTo>
                  <a:lnTo>
                    <a:pt x="1069" y="1069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2051725" y="1465500"/>
              <a:ext cx="27175" cy="26750"/>
            </a:xfrm>
            <a:custGeom>
              <a:rect b="b" l="l" r="r" t="t"/>
              <a:pathLst>
                <a:path extrusionOk="0" h="1070" w="1087">
                  <a:moveTo>
                    <a:pt x="552" y="1"/>
                  </a:moveTo>
                  <a:cubicBezTo>
                    <a:pt x="242" y="1"/>
                    <a:pt x="1" y="242"/>
                    <a:pt x="1" y="535"/>
                  </a:cubicBezTo>
                  <a:cubicBezTo>
                    <a:pt x="1" y="828"/>
                    <a:pt x="242" y="1069"/>
                    <a:pt x="552" y="1069"/>
                  </a:cubicBezTo>
                  <a:cubicBezTo>
                    <a:pt x="845" y="1069"/>
                    <a:pt x="1087" y="828"/>
                    <a:pt x="1087" y="535"/>
                  </a:cubicBezTo>
                  <a:cubicBezTo>
                    <a:pt x="1087" y="242"/>
                    <a:pt x="845" y="1"/>
                    <a:pt x="552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1943175" y="1343600"/>
              <a:ext cx="352000" cy="432550"/>
            </a:xfrm>
            <a:custGeom>
              <a:rect b="b" l="l" r="r" t="t"/>
              <a:pathLst>
                <a:path extrusionOk="0" h="17302" w="14080">
                  <a:moveTo>
                    <a:pt x="11357" y="3796"/>
                  </a:moveTo>
                  <a:cubicBezTo>
                    <a:pt x="11494" y="3796"/>
                    <a:pt x="11632" y="3852"/>
                    <a:pt x="11736" y="3964"/>
                  </a:cubicBezTo>
                  <a:cubicBezTo>
                    <a:pt x="11942" y="4170"/>
                    <a:pt x="11942" y="4515"/>
                    <a:pt x="11736" y="4722"/>
                  </a:cubicBezTo>
                  <a:lnTo>
                    <a:pt x="9582" y="6876"/>
                  </a:lnTo>
                  <a:cubicBezTo>
                    <a:pt x="9478" y="6979"/>
                    <a:pt x="9340" y="7031"/>
                    <a:pt x="9202" y="7031"/>
                  </a:cubicBezTo>
                  <a:cubicBezTo>
                    <a:pt x="9065" y="7031"/>
                    <a:pt x="8927" y="6979"/>
                    <a:pt x="8823" y="6876"/>
                  </a:cubicBezTo>
                  <a:lnTo>
                    <a:pt x="7738" y="5790"/>
                  </a:lnTo>
                  <a:cubicBezTo>
                    <a:pt x="7531" y="5583"/>
                    <a:pt x="7531" y="5239"/>
                    <a:pt x="7738" y="5032"/>
                  </a:cubicBezTo>
                  <a:cubicBezTo>
                    <a:pt x="7841" y="4929"/>
                    <a:pt x="7979" y="4877"/>
                    <a:pt x="8117" y="4877"/>
                  </a:cubicBezTo>
                  <a:cubicBezTo>
                    <a:pt x="8255" y="4877"/>
                    <a:pt x="8393" y="4929"/>
                    <a:pt x="8496" y="5032"/>
                  </a:cubicBezTo>
                  <a:lnTo>
                    <a:pt x="9202" y="5721"/>
                  </a:lnTo>
                  <a:lnTo>
                    <a:pt x="10977" y="3964"/>
                  </a:lnTo>
                  <a:cubicBezTo>
                    <a:pt x="11081" y="3852"/>
                    <a:pt x="11219" y="3796"/>
                    <a:pt x="11357" y="3796"/>
                  </a:cubicBezTo>
                  <a:close/>
                  <a:moveTo>
                    <a:pt x="11357" y="8099"/>
                  </a:moveTo>
                  <a:cubicBezTo>
                    <a:pt x="11649" y="8099"/>
                    <a:pt x="11891" y="8341"/>
                    <a:pt x="11891" y="8651"/>
                  </a:cubicBezTo>
                  <a:cubicBezTo>
                    <a:pt x="11891" y="8944"/>
                    <a:pt x="11649" y="9185"/>
                    <a:pt x="11357" y="9185"/>
                  </a:cubicBezTo>
                  <a:lnTo>
                    <a:pt x="9202" y="9185"/>
                  </a:lnTo>
                  <a:cubicBezTo>
                    <a:pt x="8892" y="9185"/>
                    <a:pt x="8651" y="8944"/>
                    <a:pt x="8651" y="8651"/>
                  </a:cubicBezTo>
                  <a:cubicBezTo>
                    <a:pt x="8651" y="8341"/>
                    <a:pt x="8892" y="8099"/>
                    <a:pt x="9202" y="8099"/>
                  </a:cubicBezTo>
                  <a:close/>
                  <a:moveTo>
                    <a:pt x="4894" y="3791"/>
                  </a:moveTo>
                  <a:cubicBezTo>
                    <a:pt x="5773" y="3791"/>
                    <a:pt x="6497" y="4515"/>
                    <a:pt x="6497" y="5411"/>
                  </a:cubicBezTo>
                  <a:cubicBezTo>
                    <a:pt x="6497" y="6307"/>
                    <a:pt x="5773" y="7031"/>
                    <a:pt x="4894" y="7031"/>
                  </a:cubicBezTo>
                  <a:lnTo>
                    <a:pt x="5963" y="7031"/>
                  </a:lnTo>
                  <a:cubicBezTo>
                    <a:pt x="6859" y="7031"/>
                    <a:pt x="7583" y="7755"/>
                    <a:pt x="7583" y="8651"/>
                  </a:cubicBezTo>
                  <a:lnTo>
                    <a:pt x="7583" y="10805"/>
                  </a:lnTo>
                  <a:cubicBezTo>
                    <a:pt x="7583" y="11098"/>
                    <a:pt x="7341" y="11339"/>
                    <a:pt x="7048" y="11339"/>
                  </a:cubicBezTo>
                  <a:lnTo>
                    <a:pt x="2740" y="11339"/>
                  </a:lnTo>
                  <a:cubicBezTo>
                    <a:pt x="2430" y="11339"/>
                    <a:pt x="2154" y="11098"/>
                    <a:pt x="2154" y="10805"/>
                  </a:cubicBezTo>
                  <a:lnTo>
                    <a:pt x="2154" y="8651"/>
                  </a:lnTo>
                  <a:cubicBezTo>
                    <a:pt x="2154" y="7755"/>
                    <a:pt x="2930" y="7031"/>
                    <a:pt x="3809" y="7031"/>
                  </a:cubicBezTo>
                  <a:lnTo>
                    <a:pt x="4894" y="7031"/>
                  </a:lnTo>
                  <a:cubicBezTo>
                    <a:pt x="3998" y="7031"/>
                    <a:pt x="3274" y="6307"/>
                    <a:pt x="3274" y="5411"/>
                  </a:cubicBezTo>
                  <a:cubicBezTo>
                    <a:pt x="3274" y="4515"/>
                    <a:pt x="3998" y="3791"/>
                    <a:pt x="4894" y="3791"/>
                  </a:cubicBezTo>
                  <a:close/>
                  <a:moveTo>
                    <a:pt x="11357" y="10253"/>
                  </a:moveTo>
                  <a:cubicBezTo>
                    <a:pt x="11649" y="10253"/>
                    <a:pt x="11891" y="10495"/>
                    <a:pt x="11891" y="10805"/>
                  </a:cubicBezTo>
                  <a:cubicBezTo>
                    <a:pt x="11891" y="11098"/>
                    <a:pt x="11649" y="11339"/>
                    <a:pt x="11357" y="11339"/>
                  </a:cubicBezTo>
                  <a:lnTo>
                    <a:pt x="9202" y="11339"/>
                  </a:lnTo>
                  <a:cubicBezTo>
                    <a:pt x="8892" y="11339"/>
                    <a:pt x="8651" y="11098"/>
                    <a:pt x="8651" y="10805"/>
                  </a:cubicBezTo>
                  <a:cubicBezTo>
                    <a:pt x="8651" y="10495"/>
                    <a:pt x="8892" y="10253"/>
                    <a:pt x="9202" y="10253"/>
                  </a:cubicBezTo>
                  <a:close/>
                  <a:moveTo>
                    <a:pt x="11357" y="12408"/>
                  </a:moveTo>
                  <a:cubicBezTo>
                    <a:pt x="11649" y="12408"/>
                    <a:pt x="11891" y="12649"/>
                    <a:pt x="11891" y="12959"/>
                  </a:cubicBezTo>
                  <a:cubicBezTo>
                    <a:pt x="11891" y="13252"/>
                    <a:pt x="11649" y="13493"/>
                    <a:pt x="11357" y="13493"/>
                  </a:cubicBezTo>
                  <a:lnTo>
                    <a:pt x="7048" y="13493"/>
                  </a:lnTo>
                  <a:cubicBezTo>
                    <a:pt x="6738" y="13493"/>
                    <a:pt x="6497" y="13252"/>
                    <a:pt x="6497" y="12959"/>
                  </a:cubicBezTo>
                  <a:cubicBezTo>
                    <a:pt x="6497" y="12649"/>
                    <a:pt x="6738" y="12408"/>
                    <a:pt x="7048" y="12408"/>
                  </a:cubicBezTo>
                  <a:close/>
                  <a:moveTo>
                    <a:pt x="4894" y="12408"/>
                  </a:moveTo>
                  <a:cubicBezTo>
                    <a:pt x="5187" y="12408"/>
                    <a:pt x="5429" y="12649"/>
                    <a:pt x="5429" y="12959"/>
                  </a:cubicBezTo>
                  <a:lnTo>
                    <a:pt x="5429" y="15113"/>
                  </a:lnTo>
                  <a:cubicBezTo>
                    <a:pt x="5429" y="15406"/>
                    <a:pt x="5187" y="15647"/>
                    <a:pt x="4894" y="15647"/>
                  </a:cubicBezTo>
                  <a:lnTo>
                    <a:pt x="2740" y="15647"/>
                  </a:lnTo>
                  <a:cubicBezTo>
                    <a:pt x="2430" y="15647"/>
                    <a:pt x="2154" y="15406"/>
                    <a:pt x="2154" y="15113"/>
                  </a:cubicBezTo>
                  <a:lnTo>
                    <a:pt x="2154" y="12959"/>
                  </a:lnTo>
                  <a:cubicBezTo>
                    <a:pt x="2154" y="12649"/>
                    <a:pt x="2430" y="12408"/>
                    <a:pt x="2740" y="12408"/>
                  </a:cubicBezTo>
                  <a:close/>
                  <a:moveTo>
                    <a:pt x="11357" y="14562"/>
                  </a:moveTo>
                  <a:cubicBezTo>
                    <a:pt x="11649" y="14562"/>
                    <a:pt x="11891" y="14803"/>
                    <a:pt x="11891" y="15113"/>
                  </a:cubicBezTo>
                  <a:cubicBezTo>
                    <a:pt x="11891" y="15406"/>
                    <a:pt x="11649" y="15647"/>
                    <a:pt x="11357" y="15647"/>
                  </a:cubicBezTo>
                  <a:lnTo>
                    <a:pt x="7048" y="15647"/>
                  </a:lnTo>
                  <a:cubicBezTo>
                    <a:pt x="6738" y="15647"/>
                    <a:pt x="6497" y="15406"/>
                    <a:pt x="6497" y="15113"/>
                  </a:cubicBezTo>
                  <a:cubicBezTo>
                    <a:pt x="6497" y="14803"/>
                    <a:pt x="6738" y="14562"/>
                    <a:pt x="7048" y="14562"/>
                  </a:cubicBezTo>
                  <a:close/>
                  <a:moveTo>
                    <a:pt x="552" y="0"/>
                  </a:moveTo>
                  <a:cubicBezTo>
                    <a:pt x="242" y="0"/>
                    <a:pt x="0" y="241"/>
                    <a:pt x="0" y="534"/>
                  </a:cubicBezTo>
                  <a:lnTo>
                    <a:pt x="0" y="16767"/>
                  </a:lnTo>
                  <a:cubicBezTo>
                    <a:pt x="0" y="17060"/>
                    <a:pt x="242" y="17302"/>
                    <a:pt x="552" y="17302"/>
                  </a:cubicBezTo>
                  <a:lnTo>
                    <a:pt x="13545" y="17302"/>
                  </a:lnTo>
                  <a:cubicBezTo>
                    <a:pt x="13838" y="17302"/>
                    <a:pt x="14079" y="17060"/>
                    <a:pt x="14079" y="16767"/>
                  </a:cubicBezTo>
                  <a:lnTo>
                    <a:pt x="14079" y="534"/>
                  </a:lnTo>
                  <a:cubicBezTo>
                    <a:pt x="14079" y="241"/>
                    <a:pt x="13838" y="0"/>
                    <a:pt x="13545" y="0"/>
                  </a:cubicBezTo>
                  <a:lnTo>
                    <a:pt x="10805" y="0"/>
                  </a:lnTo>
                  <a:lnTo>
                    <a:pt x="10805" y="534"/>
                  </a:lnTo>
                  <a:cubicBezTo>
                    <a:pt x="10805" y="1430"/>
                    <a:pt x="10081" y="2154"/>
                    <a:pt x="9202" y="2154"/>
                  </a:cubicBezTo>
                  <a:lnTo>
                    <a:pt x="4894" y="2154"/>
                  </a:lnTo>
                  <a:cubicBezTo>
                    <a:pt x="3998" y="2154"/>
                    <a:pt x="3274" y="1430"/>
                    <a:pt x="3274" y="534"/>
                  </a:cubicBezTo>
                  <a:lnTo>
                    <a:pt x="3274" y="0"/>
                  </a:ln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2322275" y="1398300"/>
              <a:ext cx="80600" cy="80600"/>
            </a:xfrm>
            <a:custGeom>
              <a:rect b="b" l="l" r="r" t="t"/>
              <a:pathLst>
                <a:path extrusionOk="0" h="3224" w="3224">
                  <a:moveTo>
                    <a:pt x="535" y="1"/>
                  </a:moveTo>
                  <a:cubicBezTo>
                    <a:pt x="242" y="1"/>
                    <a:pt x="1" y="242"/>
                    <a:pt x="1" y="535"/>
                  </a:cubicBezTo>
                  <a:lnTo>
                    <a:pt x="1" y="3223"/>
                  </a:lnTo>
                  <a:lnTo>
                    <a:pt x="3223" y="3223"/>
                  </a:lnTo>
                  <a:lnTo>
                    <a:pt x="3223" y="535"/>
                  </a:lnTo>
                  <a:cubicBezTo>
                    <a:pt x="3223" y="242"/>
                    <a:pt x="2982" y="1"/>
                    <a:pt x="2689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2322275" y="1506000"/>
              <a:ext cx="80600" cy="243000"/>
            </a:xfrm>
            <a:custGeom>
              <a:rect b="b" l="l" r="r" t="t"/>
              <a:pathLst>
                <a:path extrusionOk="0" h="9720" w="3224">
                  <a:moveTo>
                    <a:pt x="1" y="1"/>
                  </a:moveTo>
                  <a:lnTo>
                    <a:pt x="1" y="6997"/>
                  </a:lnTo>
                  <a:cubicBezTo>
                    <a:pt x="1" y="7083"/>
                    <a:pt x="18" y="7169"/>
                    <a:pt x="53" y="7238"/>
                  </a:cubicBezTo>
                  <a:lnTo>
                    <a:pt x="1121" y="9392"/>
                  </a:lnTo>
                  <a:cubicBezTo>
                    <a:pt x="1224" y="9582"/>
                    <a:pt x="1414" y="9720"/>
                    <a:pt x="1604" y="9720"/>
                  </a:cubicBezTo>
                  <a:cubicBezTo>
                    <a:pt x="1810" y="9720"/>
                    <a:pt x="2000" y="9582"/>
                    <a:pt x="2086" y="9392"/>
                  </a:cubicBezTo>
                  <a:lnTo>
                    <a:pt x="3172" y="7238"/>
                  </a:lnTo>
                  <a:cubicBezTo>
                    <a:pt x="3206" y="7169"/>
                    <a:pt x="3223" y="7083"/>
                    <a:pt x="3223" y="6997"/>
                  </a:cubicBezTo>
                  <a:lnTo>
                    <a:pt x="3223" y="1"/>
                  </a:ln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2051725" y="1316450"/>
              <a:ext cx="134875" cy="53875"/>
            </a:xfrm>
            <a:custGeom>
              <a:rect b="b" l="l" r="r" t="t"/>
              <a:pathLst>
                <a:path extrusionOk="0" h="2155" w="5395">
                  <a:moveTo>
                    <a:pt x="1087" y="0"/>
                  </a:moveTo>
                  <a:cubicBezTo>
                    <a:pt x="483" y="0"/>
                    <a:pt x="1" y="483"/>
                    <a:pt x="1" y="1086"/>
                  </a:cubicBezTo>
                  <a:lnTo>
                    <a:pt x="1" y="1620"/>
                  </a:lnTo>
                  <a:cubicBezTo>
                    <a:pt x="1" y="1913"/>
                    <a:pt x="242" y="2155"/>
                    <a:pt x="552" y="2155"/>
                  </a:cubicBezTo>
                  <a:lnTo>
                    <a:pt x="4860" y="2155"/>
                  </a:lnTo>
                  <a:cubicBezTo>
                    <a:pt x="5153" y="2155"/>
                    <a:pt x="5395" y="1913"/>
                    <a:pt x="5395" y="1620"/>
                  </a:cubicBezTo>
                  <a:lnTo>
                    <a:pt x="5395" y="1086"/>
                  </a:lnTo>
                  <a:cubicBezTo>
                    <a:pt x="5395" y="483"/>
                    <a:pt x="4912" y="0"/>
                    <a:pt x="4309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65" name="Google Shape;265;p33"/>
          <p:cNvCxnSpPr/>
          <p:nvPr/>
        </p:nvCxnSpPr>
        <p:spPr>
          <a:xfrm>
            <a:off x="291490" y="3161283"/>
            <a:ext cx="187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3"/>
          <p:cNvCxnSpPr/>
          <p:nvPr/>
        </p:nvCxnSpPr>
        <p:spPr>
          <a:xfrm>
            <a:off x="2610784" y="3161271"/>
            <a:ext cx="187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3"/>
          <p:cNvCxnSpPr/>
          <p:nvPr/>
        </p:nvCxnSpPr>
        <p:spPr>
          <a:xfrm>
            <a:off x="4853884" y="3161283"/>
            <a:ext cx="187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3"/>
          <p:cNvSpPr/>
          <p:nvPr/>
        </p:nvSpPr>
        <p:spPr>
          <a:xfrm>
            <a:off x="846227" y="1423875"/>
            <a:ext cx="767400" cy="90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362" y="1553588"/>
            <a:ext cx="519063" cy="610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>
            <p:ph idx="5" type="subTitle"/>
          </p:nvPr>
        </p:nvSpPr>
        <p:spPr>
          <a:xfrm>
            <a:off x="7029300" y="3233171"/>
            <a:ext cx="2097900" cy="8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results with the class.</a:t>
            </a:r>
            <a:endParaRPr/>
          </a:p>
        </p:txBody>
      </p:sp>
      <p:sp>
        <p:nvSpPr>
          <p:cNvPr id="271" name="Google Shape;271;p33"/>
          <p:cNvSpPr txBox="1"/>
          <p:nvPr>
            <p:ph idx="6" type="title"/>
          </p:nvPr>
        </p:nvSpPr>
        <p:spPr>
          <a:xfrm>
            <a:off x="7029300" y="2633068"/>
            <a:ext cx="2097900" cy="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7694587" y="1423875"/>
            <a:ext cx="767400" cy="90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33"/>
          <p:cNvGrpSpPr/>
          <p:nvPr/>
        </p:nvGrpSpPr>
        <p:grpSpPr>
          <a:xfrm>
            <a:off x="7882582" y="1645220"/>
            <a:ext cx="391244" cy="459700"/>
            <a:chOff x="2628175" y="1316450"/>
            <a:chExt cx="460125" cy="459700"/>
          </a:xfrm>
        </p:grpSpPr>
        <p:sp>
          <p:nvSpPr>
            <p:cNvPr id="274" name="Google Shape;274;p33"/>
            <p:cNvSpPr/>
            <p:nvPr/>
          </p:nvSpPr>
          <p:spPr>
            <a:xfrm>
              <a:off x="2696650" y="1695125"/>
              <a:ext cx="107750" cy="81025"/>
            </a:xfrm>
            <a:custGeom>
              <a:rect b="b" l="l" r="r" t="t"/>
              <a:pathLst>
                <a:path extrusionOk="0" h="3241" w="4310">
                  <a:moveTo>
                    <a:pt x="1087" y="1"/>
                  </a:moveTo>
                  <a:cubicBezTo>
                    <a:pt x="483" y="1"/>
                    <a:pt x="1" y="483"/>
                    <a:pt x="1" y="1086"/>
                  </a:cubicBezTo>
                  <a:lnTo>
                    <a:pt x="1" y="2706"/>
                  </a:lnTo>
                  <a:cubicBezTo>
                    <a:pt x="1" y="2999"/>
                    <a:pt x="242" y="3241"/>
                    <a:pt x="535" y="3241"/>
                  </a:cubicBezTo>
                  <a:lnTo>
                    <a:pt x="3775" y="3241"/>
                  </a:lnTo>
                  <a:cubicBezTo>
                    <a:pt x="4068" y="3241"/>
                    <a:pt x="4309" y="2999"/>
                    <a:pt x="4309" y="2706"/>
                  </a:cubicBezTo>
                  <a:lnTo>
                    <a:pt x="4309" y="1086"/>
                  </a:lnTo>
                  <a:cubicBezTo>
                    <a:pt x="4309" y="483"/>
                    <a:pt x="3827" y="1"/>
                    <a:pt x="3241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2723800" y="1641275"/>
              <a:ext cx="53875" cy="53875"/>
            </a:xfrm>
            <a:custGeom>
              <a:rect b="b" l="l" r="r" t="t"/>
              <a:pathLst>
                <a:path extrusionOk="0" h="2155" w="2155">
                  <a:moveTo>
                    <a:pt x="1069" y="1"/>
                  </a:moveTo>
                  <a:cubicBezTo>
                    <a:pt x="483" y="1"/>
                    <a:pt x="1" y="483"/>
                    <a:pt x="1" y="1086"/>
                  </a:cubicBezTo>
                  <a:cubicBezTo>
                    <a:pt x="1" y="1672"/>
                    <a:pt x="483" y="2155"/>
                    <a:pt x="1069" y="2155"/>
                  </a:cubicBezTo>
                  <a:cubicBezTo>
                    <a:pt x="1672" y="2155"/>
                    <a:pt x="2155" y="1672"/>
                    <a:pt x="2155" y="1086"/>
                  </a:cubicBezTo>
                  <a:cubicBezTo>
                    <a:pt x="2155" y="483"/>
                    <a:pt x="1672" y="1"/>
                    <a:pt x="1069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2912075" y="1695125"/>
              <a:ext cx="107725" cy="81025"/>
            </a:xfrm>
            <a:custGeom>
              <a:rect b="b" l="l" r="r" t="t"/>
              <a:pathLst>
                <a:path extrusionOk="0" h="3241" w="4309">
                  <a:moveTo>
                    <a:pt x="1086" y="1"/>
                  </a:moveTo>
                  <a:cubicBezTo>
                    <a:pt x="483" y="1"/>
                    <a:pt x="0" y="483"/>
                    <a:pt x="0" y="1086"/>
                  </a:cubicBezTo>
                  <a:lnTo>
                    <a:pt x="0" y="2706"/>
                  </a:lnTo>
                  <a:cubicBezTo>
                    <a:pt x="0" y="2999"/>
                    <a:pt x="242" y="3241"/>
                    <a:pt x="534" y="3241"/>
                  </a:cubicBezTo>
                  <a:lnTo>
                    <a:pt x="3774" y="3241"/>
                  </a:lnTo>
                  <a:cubicBezTo>
                    <a:pt x="4067" y="3241"/>
                    <a:pt x="4308" y="2999"/>
                    <a:pt x="4308" y="2706"/>
                  </a:cubicBezTo>
                  <a:lnTo>
                    <a:pt x="4308" y="1086"/>
                  </a:lnTo>
                  <a:cubicBezTo>
                    <a:pt x="4308" y="483"/>
                    <a:pt x="3826" y="1"/>
                    <a:pt x="3240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2939200" y="1641275"/>
              <a:ext cx="53875" cy="53875"/>
            </a:xfrm>
            <a:custGeom>
              <a:rect b="b" l="l" r="r" t="t"/>
              <a:pathLst>
                <a:path extrusionOk="0" h="2155" w="2155">
                  <a:moveTo>
                    <a:pt x="1069" y="1"/>
                  </a:moveTo>
                  <a:cubicBezTo>
                    <a:pt x="483" y="1"/>
                    <a:pt x="1" y="483"/>
                    <a:pt x="1" y="1086"/>
                  </a:cubicBezTo>
                  <a:cubicBezTo>
                    <a:pt x="1" y="1672"/>
                    <a:pt x="483" y="2155"/>
                    <a:pt x="1069" y="2155"/>
                  </a:cubicBezTo>
                  <a:cubicBezTo>
                    <a:pt x="1672" y="2155"/>
                    <a:pt x="2155" y="1672"/>
                    <a:pt x="2155" y="1086"/>
                  </a:cubicBezTo>
                  <a:cubicBezTo>
                    <a:pt x="2155" y="483"/>
                    <a:pt x="1672" y="1"/>
                    <a:pt x="1069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2750525" y="1316450"/>
              <a:ext cx="53875" cy="53875"/>
            </a:xfrm>
            <a:custGeom>
              <a:rect b="b" l="l" r="r" t="t"/>
              <a:pathLst>
                <a:path extrusionOk="0" h="2155" w="2155">
                  <a:moveTo>
                    <a:pt x="1086" y="0"/>
                  </a:moveTo>
                  <a:cubicBezTo>
                    <a:pt x="483" y="0"/>
                    <a:pt x="0" y="483"/>
                    <a:pt x="0" y="1086"/>
                  </a:cubicBezTo>
                  <a:cubicBezTo>
                    <a:pt x="0" y="1672"/>
                    <a:pt x="483" y="2155"/>
                    <a:pt x="1086" y="2155"/>
                  </a:cubicBezTo>
                  <a:cubicBezTo>
                    <a:pt x="1672" y="2155"/>
                    <a:pt x="2154" y="1672"/>
                    <a:pt x="2154" y="1086"/>
                  </a:cubicBezTo>
                  <a:cubicBezTo>
                    <a:pt x="2154" y="483"/>
                    <a:pt x="1672" y="0"/>
                    <a:pt x="1086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2628175" y="1370300"/>
              <a:ext cx="460125" cy="324850"/>
            </a:xfrm>
            <a:custGeom>
              <a:rect b="b" l="l" r="r" t="t"/>
              <a:pathLst>
                <a:path extrusionOk="0" h="12994" w="18405">
                  <a:moveTo>
                    <a:pt x="7048" y="4343"/>
                  </a:moveTo>
                  <a:cubicBezTo>
                    <a:pt x="7186" y="4343"/>
                    <a:pt x="7324" y="4395"/>
                    <a:pt x="7427" y="4498"/>
                  </a:cubicBezTo>
                  <a:lnTo>
                    <a:pt x="8513" y="5584"/>
                  </a:lnTo>
                  <a:cubicBezTo>
                    <a:pt x="8616" y="5687"/>
                    <a:pt x="8668" y="5825"/>
                    <a:pt x="8668" y="5963"/>
                  </a:cubicBezTo>
                  <a:lnTo>
                    <a:pt x="8668" y="7083"/>
                  </a:lnTo>
                  <a:cubicBezTo>
                    <a:pt x="8668" y="7376"/>
                    <a:pt x="8427" y="7617"/>
                    <a:pt x="8134" y="7617"/>
                  </a:cubicBezTo>
                  <a:cubicBezTo>
                    <a:pt x="7824" y="7617"/>
                    <a:pt x="7582" y="7376"/>
                    <a:pt x="7582" y="7083"/>
                  </a:cubicBezTo>
                  <a:lnTo>
                    <a:pt x="7582" y="6187"/>
                  </a:lnTo>
                  <a:lnTo>
                    <a:pt x="6669" y="5274"/>
                  </a:lnTo>
                  <a:cubicBezTo>
                    <a:pt x="6462" y="5050"/>
                    <a:pt x="6462" y="4722"/>
                    <a:pt x="6669" y="4498"/>
                  </a:cubicBezTo>
                  <a:cubicBezTo>
                    <a:pt x="6772" y="4395"/>
                    <a:pt x="6910" y="4343"/>
                    <a:pt x="7048" y="4343"/>
                  </a:cubicBezTo>
                  <a:close/>
                  <a:moveTo>
                    <a:pt x="11356" y="4343"/>
                  </a:moveTo>
                  <a:cubicBezTo>
                    <a:pt x="11494" y="4343"/>
                    <a:pt x="11632" y="4395"/>
                    <a:pt x="11735" y="4498"/>
                  </a:cubicBezTo>
                  <a:cubicBezTo>
                    <a:pt x="11942" y="4722"/>
                    <a:pt x="11942" y="5050"/>
                    <a:pt x="11735" y="5274"/>
                  </a:cubicBezTo>
                  <a:lnTo>
                    <a:pt x="10822" y="6187"/>
                  </a:lnTo>
                  <a:lnTo>
                    <a:pt x="10822" y="7083"/>
                  </a:lnTo>
                  <a:cubicBezTo>
                    <a:pt x="10822" y="7376"/>
                    <a:pt x="10581" y="7617"/>
                    <a:pt x="10288" y="7617"/>
                  </a:cubicBezTo>
                  <a:cubicBezTo>
                    <a:pt x="9978" y="7617"/>
                    <a:pt x="9736" y="7376"/>
                    <a:pt x="9736" y="7083"/>
                  </a:cubicBezTo>
                  <a:lnTo>
                    <a:pt x="9736" y="5963"/>
                  </a:lnTo>
                  <a:cubicBezTo>
                    <a:pt x="9736" y="5825"/>
                    <a:pt x="9805" y="5687"/>
                    <a:pt x="9909" y="5584"/>
                  </a:cubicBezTo>
                  <a:lnTo>
                    <a:pt x="10977" y="4498"/>
                  </a:lnTo>
                  <a:cubicBezTo>
                    <a:pt x="11081" y="4395"/>
                    <a:pt x="11218" y="4343"/>
                    <a:pt x="11356" y="4343"/>
                  </a:cubicBezTo>
                  <a:close/>
                  <a:moveTo>
                    <a:pt x="7048" y="7617"/>
                  </a:moveTo>
                  <a:cubicBezTo>
                    <a:pt x="7186" y="7617"/>
                    <a:pt x="7324" y="7669"/>
                    <a:pt x="7427" y="7772"/>
                  </a:cubicBezTo>
                  <a:lnTo>
                    <a:pt x="8513" y="8841"/>
                  </a:lnTo>
                  <a:cubicBezTo>
                    <a:pt x="8616" y="8944"/>
                    <a:pt x="8668" y="9082"/>
                    <a:pt x="8668" y="9237"/>
                  </a:cubicBezTo>
                  <a:lnTo>
                    <a:pt x="8668" y="10306"/>
                  </a:lnTo>
                  <a:cubicBezTo>
                    <a:pt x="8668" y="10599"/>
                    <a:pt x="8427" y="10840"/>
                    <a:pt x="8134" y="10840"/>
                  </a:cubicBezTo>
                  <a:cubicBezTo>
                    <a:pt x="7824" y="10840"/>
                    <a:pt x="7582" y="10599"/>
                    <a:pt x="7582" y="10306"/>
                  </a:cubicBezTo>
                  <a:lnTo>
                    <a:pt x="7582" y="9444"/>
                  </a:lnTo>
                  <a:lnTo>
                    <a:pt x="6669" y="8531"/>
                  </a:lnTo>
                  <a:cubicBezTo>
                    <a:pt x="6462" y="8324"/>
                    <a:pt x="6462" y="7979"/>
                    <a:pt x="6669" y="7772"/>
                  </a:cubicBezTo>
                  <a:cubicBezTo>
                    <a:pt x="6772" y="7669"/>
                    <a:pt x="6910" y="7617"/>
                    <a:pt x="7048" y="7617"/>
                  </a:cubicBezTo>
                  <a:close/>
                  <a:moveTo>
                    <a:pt x="11356" y="7617"/>
                  </a:moveTo>
                  <a:cubicBezTo>
                    <a:pt x="11494" y="7617"/>
                    <a:pt x="11632" y="7669"/>
                    <a:pt x="11735" y="7772"/>
                  </a:cubicBezTo>
                  <a:cubicBezTo>
                    <a:pt x="11942" y="7979"/>
                    <a:pt x="11942" y="8324"/>
                    <a:pt x="11735" y="8531"/>
                  </a:cubicBezTo>
                  <a:lnTo>
                    <a:pt x="10822" y="9444"/>
                  </a:lnTo>
                  <a:lnTo>
                    <a:pt x="10822" y="10306"/>
                  </a:lnTo>
                  <a:cubicBezTo>
                    <a:pt x="10822" y="10599"/>
                    <a:pt x="10581" y="10840"/>
                    <a:pt x="10288" y="10840"/>
                  </a:cubicBezTo>
                  <a:cubicBezTo>
                    <a:pt x="9978" y="10840"/>
                    <a:pt x="9736" y="10599"/>
                    <a:pt x="9736" y="10306"/>
                  </a:cubicBezTo>
                  <a:lnTo>
                    <a:pt x="9736" y="9237"/>
                  </a:lnTo>
                  <a:cubicBezTo>
                    <a:pt x="9736" y="9082"/>
                    <a:pt x="9805" y="8944"/>
                    <a:pt x="9909" y="8841"/>
                  </a:cubicBezTo>
                  <a:lnTo>
                    <a:pt x="10977" y="7772"/>
                  </a:lnTo>
                  <a:cubicBezTo>
                    <a:pt x="11081" y="7669"/>
                    <a:pt x="11218" y="7617"/>
                    <a:pt x="11356" y="7617"/>
                  </a:cubicBezTo>
                  <a:close/>
                  <a:moveTo>
                    <a:pt x="4894" y="1"/>
                  </a:moveTo>
                  <a:cubicBezTo>
                    <a:pt x="4308" y="1"/>
                    <a:pt x="3826" y="483"/>
                    <a:pt x="3826" y="1086"/>
                  </a:cubicBezTo>
                  <a:lnTo>
                    <a:pt x="3826" y="3275"/>
                  </a:lnTo>
                  <a:lnTo>
                    <a:pt x="1672" y="3275"/>
                  </a:lnTo>
                  <a:cubicBezTo>
                    <a:pt x="1396" y="3275"/>
                    <a:pt x="1120" y="3464"/>
                    <a:pt x="1103" y="3740"/>
                  </a:cubicBezTo>
                  <a:lnTo>
                    <a:pt x="17" y="12391"/>
                  </a:lnTo>
                  <a:cubicBezTo>
                    <a:pt x="0" y="12546"/>
                    <a:pt x="52" y="12701"/>
                    <a:pt x="155" y="12821"/>
                  </a:cubicBezTo>
                  <a:cubicBezTo>
                    <a:pt x="258" y="12925"/>
                    <a:pt x="396" y="12994"/>
                    <a:pt x="551" y="12994"/>
                  </a:cubicBezTo>
                  <a:lnTo>
                    <a:pt x="1965" y="12994"/>
                  </a:lnTo>
                  <a:cubicBezTo>
                    <a:pt x="2154" y="12666"/>
                    <a:pt x="2430" y="12391"/>
                    <a:pt x="2774" y="12201"/>
                  </a:cubicBezTo>
                  <a:cubicBezTo>
                    <a:pt x="2757" y="12115"/>
                    <a:pt x="2740" y="12012"/>
                    <a:pt x="2740" y="11925"/>
                  </a:cubicBezTo>
                  <a:cubicBezTo>
                    <a:pt x="2740" y="10736"/>
                    <a:pt x="3705" y="9771"/>
                    <a:pt x="4894" y="9771"/>
                  </a:cubicBezTo>
                  <a:cubicBezTo>
                    <a:pt x="6083" y="9771"/>
                    <a:pt x="7048" y="10736"/>
                    <a:pt x="7048" y="11925"/>
                  </a:cubicBezTo>
                  <a:cubicBezTo>
                    <a:pt x="7048" y="12012"/>
                    <a:pt x="7031" y="12115"/>
                    <a:pt x="7014" y="12201"/>
                  </a:cubicBezTo>
                  <a:cubicBezTo>
                    <a:pt x="7358" y="12391"/>
                    <a:pt x="7634" y="12666"/>
                    <a:pt x="7824" y="12994"/>
                  </a:cubicBezTo>
                  <a:lnTo>
                    <a:pt x="10581" y="12994"/>
                  </a:lnTo>
                  <a:cubicBezTo>
                    <a:pt x="10770" y="12666"/>
                    <a:pt x="11046" y="12391"/>
                    <a:pt x="11391" y="12201"/>
                  </a:cubicBezTo>
                  <a:cubicBezTo>
                    <a:pt x="11373" y="12115"/>
                    <a:pt x="11356" y="12012"/>
                    <a:pt x="11356" y="11925"/>
                  </a:cubicBezTo>
                  <a:cubicBezTo>
                    <a:pt x="11356" y="10736"/>
                    <a:pt x="12321" y="9771"/>
                    <a:pt x="13510" y="9771"/>
                  </a:cubicBezTo>
                  <a:cubicBezTo>
                    <a:pt x="14699" y="9771"/>
                    <a:pt x="15664" y="10736"/>
                    <a:pt x="15664" y="11925"/>
                  </a:cubicBezTo>
                  <a:cubicBezTo>
                    <a:pt x="15664" y="12012"/>
                    <a:pt x="15647" y="12115"/>
                    <a:pt x="15630" y="12201"/>
                  </a:cubicBezTo>
                  <a:cubicBezTo>
                    <a:pt x="15975" y="12391"/>
                    <a:pt x="16250" y="12666"/>
                    <a:pt x="16440" y="12994"/>
                  </a:cubicBezTo>
                  <a:lnTo>
                    <a:pt x="17853" y="12994"/>
                  </a:lnTo>
                  <a:cubicBezTo>
                    <a:pt x="18008" y="12994"/>
                    <a:pt x="18163" y="12925"/>
                    <a:pt x="18267" y="12821"/>
                  </a:cubicBezTo>
                  <a:cubicBezTo>
                    <a:pt x="18370" y="12701"/>
                    <a:pt x="18404" y="12546"/>
                    <a:pt x="18387" y="12391"/>
                  </a:cubicBezTo>
                  <a:lnTo>
                    <a:pt x="17284" y="3740"/>
                  </a:lnTo>
                  <a:cubicBezTo>
                    <a:pt x="17250" y="3464"/>
                    <a:pt x="17009" y="3275"/>
                    <a:pt x="16750" y="3275"/>
                  </a:cubicBezTo>
                  <a:lnTo>
                    <a:pt x="14596" y="3275"/>
                  </a:lnTo>
                  <a:lnTo>
                    <a:pt x="14596" y="1086"/>
                  </a:lnTo>
                  <a:cubicBezTo>
                    <a:pt x="14596" y="483"/>
                    <a:pt x="14113" y="1"/>
                    <a:pt x="13510" y="1"/>
                  </a:cubicBezTo>
                  <a:lnTo>
                    <a:pt x="11356" y="1"/>
                  </a:lnTo>
                  <a:cubicBezTo>
                    <a:pt x="10770" y="1"/>
                    <a:pt x="10288" y="483"/>
                    <a:pt x="10288" y="1086"/>
                  </a:cubicBezTo>
                  <a:lnTo>
                    <a:pt x="10288" y="3275"/>
                  </a:lnTo>
                  <a:lnTo>
                    <a:pt x="8134" y="3275"/>
                  </a:lnTo>
                  <a:lnTo>
                    <a:pt x="8134" y="1086"/>
                  </a:lnTo>
                  <a:cubicBezTo>
                    <a:pt x="8134" y="483"/>
                    <a:pt x="7651" y="1"/>
                    <a:pt x="7048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2912075" y="1316450"/>
              <a:ext cx="53875" cy="53875"/>
            </a:xfrm>
            <a:custGeom>
              <a:rect b="b" l="l" r="r" t="t"/>
              <a:pathLst>
                <a:path extrusionOk="0" h="2155" w="2155">
                  <a:moveTo>
                    <a:pt x="1086" y="0"/>
                  </a:moveTo>
                  <a:cubicBezTo>
                    <a:pt x="483" y="0"/>
                    <a:pt x="0" y="483"/>
                    <a:pt x="0" y="1086"/>
                  </a:cubicBezTo>
                  <a:cubicBezTo>
                    <a:pt x="0" y="1672"/>
                    <a:pt x="483" y="2155"/>
                    <a:pt x="1086" y="2155"/>
                  </a:cubicBezTo>
                  <a:cubicBezTo>
                    <a:pt x="1672" y="2155"/>
                    <a:pt x="2154" y="1672"/>
                    <a:pt x="2154" y="1086"/>
                  </a:cubicBezTo>
                  <a:cubicBezTo>
                    <a:pt x="2154" y="483"/>
                    <a:pt x="1672" y="0"/>
                    <a:pt x="1086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81" name="Google Shape;281;p33"/>
          <p:cNvCxnSpPr/>
          <p:nvPr/>
        </p:nvCxnSpPr>
        <p:spPr>
          <a:xfrm>
            <a:off x="7139884" y="3161283"/>
            <a:ext cx="1876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2" name="Google Shape;282;p33"/>
          <p:cNvGrpSpPr/>
          <p:nvPr/>
        </p:nvGrpSpPr>
        <p:grpSpPr>
          <a:xfrm>
            <a:off x="1021747" y="1756562"/>
            <a:ext cx="394257" cy="334376"/>
            <a:chOff x="1256875" y="1979475"/>
            <a:chExt cx="461875" cy="391725"/>
          </a:xfrm>
        </p:grpSpPr>
        <p:sp>
          <p:nvSpPr>
            <p:cNvPr id="283" name="Google Shape;283;p33"/>
            <p:cNvSpPr/>
            <p:nvPr/>
          </p:nvSpPr>
          <p:spPr>
            <a:xfrm>
              <a:off x="1278850" y="2149850"/>
              <a:ext cx="72825" cy="68950"/>
            </a:xfrm>
            <a:custGeom>
              <a:rect b="b" l="l" r="r" t="t"/>
              <a:pathLst>
                <a:path extrusionOk="0" h="2758" w="2913">
                  <a:moveTo>
                    <a:pt x="2034" y="1"/>
                  </a:moveTo>
                  <a:cubicBezTo>
                    <a:pt x="1827" y="1"/>
                    <a:pt x="1621" y="78"/>
                    <a:pt x="1465" y="233"/>
                  </a:cubicBezTo>
                  <a:lnTo>
                    <a:pt x="311" y="1371"/>
                  </a:lnTo>
                  <a:cubicBezTo>
                    <a:pt x="1" y="1698"/>
                    <a:pt x="1" y="2198"/>
                    <a:pt x="311" y="2525"/>
                  </a:cubicBezTo>
                  <a:cubicBezTo>
                    <a:pt x="475" y="2680"/>
                    <a:pt x="681" y="2758"/>
                    <a:pt x="888" y="2758"/>
                  </a:cubicBezTo>
                  <a:cubicBezTo>
                    <a:pt x="1095" y="2758"/>
                    <a:pt x="1302" y="2680"/>
                    <a:pt x="1465" y="2525"/>
                  </a:cubicBezTo>
                  <a:lnTo>
                    <a:pt x="2603" y="1371"/>
                  </a:lnTo>
                  <a:cubicBezTo>
                    <a:pt x="2913" y="1060"/>
                    <a:pt x="2913" y="544"/>
                    <a:pt x="2603" y="233"/>
                  </a:cubicBezTo>
                  <a:cubicBezTo>
                    <a:pt x="2448" y="78"/>
                    <a:pt x="2241" y="1"/>
                    <a:pt x="2034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1326675" y="2197350"/>
              <a:ext cx="72825" cy="69175"/>
            </a:xfrm>
            <a:custGeom>
              <a:rect b="b" l="l" r="r" t="t"/>
              <a:pathLst>
                <a:path extrusionOk="0" h="2767" w="2913">
                  <a:moveTo>
                    <a:pt x="2025" y="1"/>
                  </a:moveTo>
                  <a:cubicBezTo>
                    <a:pt x="1819" y="1"/>
                    <a:pt x="1612" y="82"/>
                    <a:pt x="1448" y="246"/>
                  </a:cubicBezTo>
                  <a:lnTo>
                    <a:pt x="311" y="1383"/>
                  </a:lnTo>
                  <a:cubicBezTo>
                    <a:pt x="0" y="1694"/>
                    <a:pt x="0" y="2211"/>
                    <a:pt x="311" y="2521"/>
                  </a:cubicBezTo>
                  <a:cubicBezTo>
                    <a:pt x="466" y="2685"/>
                    <a:pt x="673" y="2766"/>
                    <a:pt x="879" y="2766"/>
                  </a:cubicBezTo>
                  <a:cubicBezTo>
                    <a:pt x="1086" y="2766"/>
                    <a:pt x="1293" y="2685"/>
                    <a:pt x="1448" y="2521"/>
                  </a:cubicBezTo>
                  <a:lnTo>
                    <a:pt x="2603" y="1383"/>
                  </a:lnTo>
                  <a:cubicBezTo>
                    <a:pt x="2913" y="1073"/>
                    <a:pt x="2913" y="556"/>
                    <a:pt x="2603" y="246"/>
                  </a:cubicBezTo>
                  <a:cubicBezTo>
                    <a:pt x="2439" y="82"/>
                    <a:pt x="2232" y="1"/>
                    <a:pt x="2025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1374075" y="2245075"/>
              <a:ext cx="72825" cy="68950"/>
            </a:xfrm>
            <a:custGeom>
              <a:rect b="b" l="l" r="r" t="t"/>
              <a:pathLst>
                <a:path extrusionOk="0" h="2758" w="2913">
                  <a:moveTo>
                    <a:pt x="2034" y="0"/>
                  </a:moveTo>
                  <a:cubicBezTo>
                    <a:pt x="1827" y="0"/>
                    <a:pt x="1620" y="78"/>
                    <a:pt x="1465" y="233"/>
                  </a:cubicBezTo>
                  <a:lnTo>
                    <a:pt x="310" y="1370"/>
                  </a:lnTo>
                  <a:cubicBezTo>
                    <a:pt x="0" y="1697"/>
                    <a:pt x="0" y="2197"/>
                    <a:pt x="310" y="2525"/>
                  </a:cubicBezTo>
                  <a:cubicBezTo>
                    <a:pt x="474" y="2680"/>
                    <a:pt x="681" y="2757"/>
                    <a:pt x="888" y="2757"/>
                  </a:cubicBezTo>
                  <a:cubicBezTo>
                    <a:pt x="1094" y="2757"/>
                    <a:pt x="1301" y="2680"/>
                    <a:pt x="1465" y="2525"/>
                  </a:cubicBezTo>
                  <a:lnTo>
                    <a:pt x="2602" y="1370"/>
                  </a:lnTo>
                  <a:cubicBezTo>
                    <a:pt x="2912" y="1060"/>
                    <a:pt x="2912" y="543"/>
                    <a:pt x="2602" y="233"/>
                  </a:cubicBezTo>
                  <a:cubicBezTo>
                    <a:pt x="2447" y="78"/>
                    <a:pt x="2240" y="0"/>
                    <a:pt x="2034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1421875" y="2292550"/>
              <a:ext cx="72850" cy="69175"/>
            </a:xfrm>
            <a:custGeom>
              <a:rect b="b" l="l" r="r" t="t"/>
              <a:pathLst>
                <a:path extrusionOk="0" h="2767" w="2914">
                  <a:moveTo>
                    <a:pt x="2026" y="1"/>
                  </a:moveTo>
                  <a:cubicBezTo>
                    <a:pt x="1819" y="1"/>
                    <a:pt x="1612" y="83"/>
                    <a:pt x="1448" y="247"/>
                  </a:cubicBezTo>
                  <a:lnTo>
                    <a:pt x="311" y="1384"/>
                  </a:lnTo>
                  <a:cubicBezTo>
                    <a:pt x="1" y="1694"/>
                    <a:pt x="1" y="2211"/>
                    <a:pt x="311" y="2521"/>
                  </a:cubicBezTo>
                  <a:cubicBezTo>
                    <a:pt x="466" y="2685"/>
                    <a:pt x="673" y="2767"/>
                    <a:pt x="880" y="2767"/>
                  </a:cubicBezTo>
                  <a:cubicBezTo>
                    <a:pt x="1087" y="2767"/>
                    <a:pt x="1293" y="2685"/>
                    <a:pt x="1448" y="2521"/>
                  </a:cubicBezTo>
                  <a:lnTo>
                    <a:pt x="2603" y="1384"/>
                  </a:lnTo>
                  <a:cubicBezTo>
                    <a:pt x="2913" y="1074"/>
                    <a:pt x="2913" y="557"/>
                    <a:pt x="2603" y="247"/>
                  </a:cubicBezTo>
                  <a:cubicBezTo>
                    <a:pt x="2439" y="83"/>
                    <a:pt x="2233" y="1"/>
                    <a:pt x="2026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1404650" y="1979475"/>
              <a:ext cx="314100" cy="190875"/>
            </a:xfrm>
            <a:custGeom>
              <a:rect b="b" l="l" r="r" t="t"/>
              <a:pathLst>
                <a:path extrusionOk="0" h="7635" w="12564">
                  <a:moveTo>
                    <a:pt x="3482" y="0"/>
                  </a:moveTo>
                  <a:cubicBezTo>
                    <a:pt x="3367" y="114"/>
                    <a:pt x="1663" y="1819"/>
                    <a:pt x="1569" y="1913"/>
                  </a:cubicBezTo>
                  <a:lnTo>
                    <a:pt x="2327" y="2671"/>
                  </a:lnTo>
                  <a:cubicBezTo>
                    <a:pt x="2534" y="2878"/>
                    <a:pt x="2534" y="3223"/>
                    <a:pt x="2327" y="3430"/>
                  </a:cubicBezTo>
                  <a:cubicBezTo>
                    <a:pt x="2224" y="3533"/>
                    <a:pt x="2086" y="3585"/>
                    <a:pt x="1948" y="3585"/>
                  </a:cubicBezTo>
                  <a:cubicBezTo>
                    <a:pt x="1810" y="3585"/>
                    <a:pt x="1672" y="3533"/>
                    <a:pt x="1569" y="3430"/>
                  </a:cubicBezTo>
                  <a:lnTo>
                    <a:pt x="811" y="2671"/>
                  </a:lnTo>
                  <a:lnTo>
                    <a:pt x="431" y="3050"/>
                  </a:lnTo>
                  <a:cubicBezTo>
                    <a:pt x="1" y="3464"/>
                    <a:pt x="1" y="4153"/>
                    <a:pt x="431" y="4584"/>
                  </a:cubicBezTo>
                  <a:cubicBezTo>
                    <a:pt x="845" y="4998"/>
                    <a:pt x="1396" y="5204"/>
                    <a:pt x="1950" y="5204"/>
                  </a:cubicBezTo>
                  <a:cubicBezTo>
                    <a:pt x="2504" y="5204"/>
                    <a:pt x="3059" y="4998"/>
                    <a:pt x="3482" y="4584"/>
                  </a:cubicBezTo>
                  <a:lnTo>
                    <a:pt x="5067" y="2981"/>
                  </a:lnTo>
                  <a:cubicBezTo>
                    <a:pt x="5283" y="3090"/>
                    <a:pt x="5524" y="3144"/>
                    <a:pt x="5765" y="3144"/>
                  </a:cubicBezTo>
                  <a:cubicBezTo>
                    <a:pt x="6176" y="3144"/>
                    <a:pt x="6589" y="2986"/>
                    <a:pt x="6894" y="2671"/>
                  </a:cubicBezTo>
                  <a:cubicBezTo>
                    <a:pt x="7006" y="2568"/>
                    <a:pt x="7143" y="2516"/>
                    <a:pt x="7281" y="2516"/>
                  </a:cubicBezTo>
                  <a:cubicBezTo>
                    <a:pt x="7419" y="2516"/>
                    <a:pt x="7557" y="2568"/>
                    <a:pt x="7669" y="2671"/>
                  </a:cubicBezTo>
                  <a:cubicBezTo>
                    <a:pt x="7876" y="2878"/>
                    <a:pt x="7876" y="3223"/>
                    <a:pt x="7669" y="3430"/>
                  </a:cubicBezTo>
                  <a:cubicBezTo>
                    <a:pt x="7531" y="3567"/>
                    <a:pt x="7393" y="3671"/>
                    <a:pt x="7238" y="3774"/>
                  </a:cubicBezTo>
                  <a:lnTo>
                    <a:pt x="11098" y="7634"/>
                  </a:lnTo>
                  <a:cubicBezTo>
                    <a:pt x="12081" y="6204"/>
                    <a:pt x="12374" y="5153"/>
                    <a:pt x="12494" y="4860"/>
                  </a:cubicBezTo>
                  <a:cubicBezTo>
                    <a:pt x="12563" y="4653"/>
                    <a:pt x="12511" y="4446"/>
                    <a:pt x="12374" y="4291"/>
                  </a:cubicBezTo>
                  <a:cubicBezTo>
                    <a:pt x="12256" y="4190"/>
                    <a:pt x="8196" y="164"/>
                    <a:pt x="8195" y="164"/>
                  </a:cubicBezTo>
                  <a:lnTo>
                    <a:pt x="8195" y="164"/>
                  </a:lnTo>
                  <a:cubicBezTo>
                    <a:pt x="8195" y="164"/>
                    <a:pt x="8198" y="167"/>
                    <a:pt x="8203" y="173"/>
                  </a:cubicBezTo>
                  <a:cubicBezTo>
                    <a:pt x="8083" y="52"/>
                    <a:pt x="7928" y="0"/>
                    <a:pt x="7807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1256875" y="1979475"/>
              <a:ext cx="418775" cy="362975"/>
            </a:xfrm>
            <a:custGeom>
              <a:rect b="b" l="l" r="r" t="t"/>
              <a:pathLst>
                <a:path extrusionOk="0" h="14519" w="16751">
                  <a:moveTo>
                    <a:pt x="5050" y="0"/>
                  </a:moveTo>
                  <a:cubicBezTo>
                    <a:pt x="4895" y="0"/>
                    <a:pt x="4757" y="69"/>
                    <a:pt x="4654" y="173"/>
                  </a:cubicBezTo>
                  <a:lnTo>
                    <a:pt x="208" y="4550"/>
                  </a:lnTo>
                  <a:cubicBezTo>
                    <a:pt x="35" y="4739"/>
                    <a:pt x="1" y="5015"/>
                    <a:pt x="139" y="5222"/>
                  </a:cubicBezTo>
                  <a:lnTo>
                    <a:pt x="1259" y="6600"/>
                  </a:lnTo>
                  <a:lnTo>
                    <a:pt x="1483" y="6376"/>
                  </a:lnTo>
                  <a:cubicBezTo>
                    <a:pt x="1885" y="5984"/>
                    <a:pt x="2426" y="5767"/>
                    <a:pt x="2960" y="5767"/>
                  </a:cubicBezTo>
                  <a:cubicBezTo>
                    <a:pt x="3387" y="5767"/>
                    <a:pt x="3809" y="5905"/>
                    <a:pt x="4154" y="6204"/>
                  </a:cubicBezTo>
                  <a:cubicBezTo>
                    <a:pt x="4585" y="6583"/>
                    <a:pt x="4791" y="7117"/>
                    <a:pt x="4791" y="7651"/>
                  </a:cubicBezTo>
                  <a:cubicBezTo>
                    <a:pt x="4812" y="7651"/>
                    <a:pt x="4833" y="7650"/>
                    <a:pt x="4854" y="7650"/>
                  </a:cubicBezTo>
                  <a:cubicBezTo>
                    <a:pt x="5331" y="7650"/>
                    <a:pt x="5790" y="7839"/>
                    <a:pt x="6153" y="8186"/>
                  </a:cubicBezTo>
                  <a:cubicBezTo>
                    <a:pt x="6515" y="8565"/>
                    <a:pt x="6704" y="9065"/>
                    <a:pt x="6704" y="9547"/>
                  </a:cubicBezTo>
                  <a:cubicBezTo>
                    <a:pt x="7187" y="9547"/>
                    <a:pt x="7687" y="9719"/>
                    <a:pt x="8048" y="10098"/>
                  </a:cubicBezTo>
                  <a:cubicBezTo>
                    <a:pt x="8428" y="10478"/>
                    <a:pt x="12236" y="14286"/>
                    <a:pt x="12236" y="14286"/>
                  </a:cubicBezTo>
                  <a:cubicBezTo>
                    <a:pt x="12400" y="14441"/>
                    <a:pt x="12606" y="14519"/>
                    <a:pt x="12813" y="14519"/>
                  </a:cubicBezTo>
                  <a:cubicBezTo>
                    <a:pt x="13020" y="14519"/>
                    <a:pt x="13227" y="14441"/>
                    <a:pt x="13391" y="14286"/>
                  </a:cubicBezTo>
                  <a:cubicBezTo>
                    <a:pt x="13701" y="13976"/>
                    <a:pt x="13701" y="13459"/>
                    <a:pt x="13391" y="13149"/>
                  </a:cubicBezTo>
                  <a:lnTo>
                    <a:pt x="10530" y="10288"/>
                  </a:lnTo>
                  <a:cubicBezTo>
                    <a:pt x="10323" y="10081"/>
                    <a:pt x="10323" y="9737"/>
                    <a:pt x="10530" y="9530"/>
                  </a:cubicBezTo>
                  <a:cubicBezTo>
                    <a:pt x="10633" y="9426"/>
                    <a:pt x="10771" y="9375"/>
                    <a:pt x="10909" y="9375"/>
                  </a:cubicBezTo>
                  <a:cubicBezTo>
                    <a:pt x="11047" y="9375"/>
                    <a:pt x="11185" y="9426"/>
                    <a:pt x="11288" y="9530"/>
                  </a:cubicBezTo>
                  <a:lnTo>
                    <a:pt x="14907" y="13149"/>
                  </a:lnTo>
                  <a:cubicBezTo>
                    <a:pt x="15062" y="13304"/>
                    <a:pt x="15269" y="13381"/>
                    <a:pt x="15476" y="13381"/>
                  </a:cubicBezTo>
                  <a:cubicBezTo>
                    <a:pt x="15682" y="13381"/>
                    <a:pt x="15889" y="13304"/>
                    <a:pt x="16044" y="13149"/>
                  </a:cubicBezTo>
                  <a:cubicBezTo>
                    <a:pt x="16372" y="12821"/>
                    <a:pt x="16372" y="12321"/>
                    <a:pt x="16044" y="11994"/>
                  </a:cubicBezTo>
                  <a:lnTo>
                    <a:pt x="12425" y="8392"/>
                  </a:lnTo>
                  <a:cubicBezTo>
                    <a:pt x="12219" y="8168"/>
                    <a:pt x="12219" y="7841"/>
                    <a:pt x="12425" y="7617"/>
                  </a:cubicBezTo>
                  <a:cubicBezTo>
                    <a:pt x="12538" y="7514"/>
                    <a:pt x="12675" y="7462"/>
                    <a:pt x="12813" y="7462"/>
                  </a:cubicBezTo>
                  <a:cubicBezTo>
                    <a:pt x="12951" y="7462"/>
                    <a:pt x="13089" y="7514"/>
                    <a:pt x="13201" y="7617"/>
                  </a:cubicBezTo>
                  <a:lnTo>
                    <a:pt x="15286" y="9719"/>
                  </a:lnTo>
                  <a:cubicBezTo>
                    <a:pt x="15441" y="9874"/>
                    <a:pt x="15648" y="9952"/>
                    <a:pt x="15855" y="9952"/>
                  </a:cubicBezTo>
                  <a:cubicBezTo>
                    <a:pt x="16062" y="9952"/>
                    <a:pt x="16268" y="9874"/>
                    <a:pt x="16423" y="9719"/>
                  </a:cubicBezTo>
                  <a:cubicBezTo>
                    <a:pt x="16751" y="9409"/>
                    <a:pt x="16751" y="8892"/>
                    <a:pt x="16423" y="8582"/>
                  </a:cubicBezTo>
                  <a:lnTo>
                    <a:pt x="12425" y="4584"/>
                  </a:lnTo>
                  <a:lnTo>
                    <a:pt x="12029" y="4171"/>
                  </a:lnTo>
                  <a:cubicBezTo>
                    <a:pt x="11880" y="4192"/>
                    <a:pt x="11731" y="4207"/>
                    <a:pt x="11582" y="4207"/>
                  </a:cubicBezTo>
                  <a:cubicBezTo>
                    <a:pt x="11490" y="4207"/>
                    <a:pt x="11398" y="4201"/>
                    <a:pt x="11305" y="4188"/>
                  </a:cubicBezTo>
                  <a:lnTo>
                    <a:pt x="10788" y="4705"/>
                  </a:lnTo>
                  <a:cubicBezTo>
                    <a:pt x="9825" y="5659"/>
                    <a:pt x="8662" y="6071"/>
                    <a:pt x="7634" y="6071"/>
                  </a:cubicBezTo>
                  <a:cubicBezTo>
                    <a:pt x="6730" y="6071"/>
                    <a:pt x="5931" y="5753"/>
                    <a:pt x="5464" y="5204"/>
                  </a:cubicBezTo>
                  <a:cubicBezTo>
                    <a:pt x="4740" y="4360"/>
                    <a:pt x="4774" y="3085"/>
                    <a:pt x="5584" y="2292"/>
                  </a:cubicBezTo>
                  <a:lnTo>
                    <a:pt x="7859" y="0"/>
                  </a:ln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1491675" y="2328425"/>
              <a:ext cx="40950" cy="42775"/>
            </a:xfrm>
            <a:custGeom>
              <a:rect b="b" l="l" r="r" t="t"/>
              <a:pathLst>
                <a:path extrusionOk="0" h="1711" w="1638">
                  <a:moveTo>
                    <a:pt x="1000" y="1"/>
                  </a:moveTo>
                  <a:cubicBezTo>
                    <a:pt x="914" y="259"/>
                    <a:pt x="776" y="500"/>
                    <a:pt x="569" y="707"/>
                  </a:cubicBezTo>
                  <a:lnTo>
                    <a:pt x="1" y="1276"/>
                  </a:lnTo>
                  <a:lnTo>
                    <a:pt x="190" y="1465"/>
                  </a:lnTo>
                  <a:cubicBezTo>
                    <a:pt x="345" y="1629"/>
                    <a:pt x="552" y="1711"/>
                    <a:pt x="759" y="1711"/>
                  </a:cubicBezTo>
                  <a:cubicBezTo>
                    <a:pt x="966" y="1711"/>
                    <a:pt x="1172" y="1629"/>
                    <a:pt x="1327" y="1465"/>
                  </a:cubicBezTo>
                  <a:cubicBezTo>
                    <a:pt x="1638" y="1155"/>
                    <a:pt x="1638" y="638"/>
                    <a:pt x="1327" y="328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33"/>
          <p:cNvGrpSpPr/>
          <p:nvPr/>
        </p:nvGrpSpPr>
        <p:grpSpPr>
          <a:xfrm>
            <a:off x="3379949" y="1680419"/>
            <a:ext cx="394260" cy="389409"/>
            <a:chOff x="3313575" y="1973425"/>
            <a:chExt cx="459725" cy="403700"/>
          </a:xfrm>
        </p:grpSpPr>
        <p:sp>
          <p:nvSpPr>
            <p:cNvPr id="291" name="Google Shape;291;p33"/>
            <p:cNvSpPr/>
            <p:nvPr/>
          </p:nvSpPr>
          <p:spPr>
            <a:xfrm>
              <a:off x="3341600" y="1973425"/>
              <a:ext cx="295975" cy="188300"/>
            </a:xfrm>
            <a:custGeom>
              <a:rect b="b" l="l" r="r" t="t"/>
              <a:pathLst>
                <a:path extrusionOk="0" h="7532" w="11839">
                  <a:moveTo>
                    <a:pt x="2688" y="3223"/>
                  </a:moveTo>
                  <a:cubicBezTo>
                    <a:pt x="2981" y="3223"/>
                    <a:pt x="3223" y="3465"/>
                    <a:pt x="3223" y="3775"/>
                  </a:cubicBezTo>
                  <a:cubicBezTo>
                    <a:pt x="3223" y="4068"/>
                    <a:pt x="2981" y="4309"/>
                    <a:pt x="2688" y="4309"/>
                  </a:cubicBezTo>
                  <a:cubicBezTo>
                    <a:pt x="2395" y="4309"/>
                    <a:pt x="2154" y="4068"/>
                    <a:pt x="2154" y="3775"/>
                  </a:cubicBezTo>
                  <a:cubicBezTo>
                    <a:pt x="2154" y="3465"/>
                    <a:pt x="2395" y="3223"/>
                    <a:pt x="2688" y="3223"/>
                  </a:cubicBezTo>
                  <a:close/>
                  <a:moveTo>
                    <a:pt x="4842" y="3223"/>
                  </a:moveTo>
                  <a:cubicBezTo>
                    <a:pt x="5135" y="3223"/>
                    <a:pt x="5377" y="3465"/>
                    <a:pt x="5377" y="3775"/>
                  </a:cubicBezTo>
                  <a:cubicBezTo>
                    <a:pt x="5377" y="4068"/>
                    <a:pt x="5135" y="4309"/>
                    <a:pt x="4842" y="4309"/>
                  </a:cubicBezTo>
                  <a:cubicBezTo>
                    <a:pt x="4549" y="4309"/>
                    <a:pt x="4308" y="4068"/>
                    <a:pt x="4308" y="3775"/>
                  </a:cubicBezTo>
                  <a:cubicBezTo>
                    <a:pt x="4308" y="3465"/>
                    <a:pt x="4549" y="3223"/>
                    <a:pt x="4842" y="3223"/>
                  </a:cubicBezTo>
                  <a:close/>
                  <a:moveTo>
                    <a:pt x="6997" y="3223"/>
                  </a:moveTo>
                  <a:cubicBezTo>
                    <a:pt x="7289" y="3223"/>
                    <a:pt x="7531" y="3465"/>
                    <a:pt x="7531" y="3775"/>
                  </a:cubicBezTo>
                  <a:cubicBezTo>
                    <a:pt x="7531" y="4068"/>
                    <a:pt x="7289" y="4309"/>
                    <a:pt x="6997" y="4309"/>
                  </a:cubicBezTo>
                  <a:cubicBezTo>
                    <a:pt x="6704" y="4309"/>
                    <a:pt x="6462" y="4068"/>
                    <a:pt x="6462" y="3775"/>
                  </a:cubicBezTo>
                  <a:cubicBezTo>
                    <a:pt x="6462" y="3465"/>
                    <a:pt x="6704" y="3223"/>
                    <a:pt x="6997" y="3223"/>
                  </a:cubicBezTo>
                  <a:close/>
                  <a:moveTo>
                    <a:pt x="534" y="1"/>
                  </a:moveTo>
                  <a:cubicBezTo>
                    <a:pt x="241" y="1"/>
                    <a:pt x="0" y="242"/>
                    <a:pt x="0" y="535"/>
                  </a:cubicBezTo>
                  <a:lnTo>
                    <a:pt x="0" y="6997"/>
                  </a:lnTo>
                  <a:cubicBezTo>
                    <a:pt x="0" y="7290"/>
                    <a:pt x="241" y="7532"/>
                    <a:pt x="534" y="7532"/>
                  </a:cubicBezTo>
                  <a:lnTo>
                    <a:pt x="9151" y="7532"/>
                  </a:lnTo>
                  <a:cubicBezTo>
                    <a:pt x="9444" y="7532"/>
                    <a:pt x="9685" y="7290"/>
                    <a:pt x="9685" y="6997"/>
                  </a:cubicBezTo>
                  <a:lnTo>
                    <a:pt x="9685" y="5860"/>
                  </a:lnTo>
                  <a:cubicBezTo>
                    <a:pt x="10908" y="5619"/>
                    <a:pt x="11839" y="4533"/>
                    <a:pt x="11839" y="3223"/>
                  </a:cubicBezTo>
                  <a:lnTo>
                    <a:pt x="11839" y="2155"/>
                  </a:lnTo>
                  <a:cubicBezTo>
                    <a:pt x="11839" y="1897"/>
                    <a:pt x="11667" y="1690"/>
                    <a:pt x="11425" y="1621"/>
                  </a:cubicBezTo>
                  <a:cubicBezTo>
                    <a:pt x="11388" y="1613"/>
                    <a:pt x="11351" y="1609"/>
                    <a:pt x="11314" y="1609"/>
                  </a:cubicBezTo>
                  <a:cubicBezTo>
                    <a:pt x="11112" y="1609"/>
                    <a:pt x="10924" y="1724"/>
                    <a:pt x="10822" y="1914"/>
                  </a:cubicBezTo>
                  <a:cubicBezTo>
                    <a:pt x="10711" y="2145"/>
                    <a:pt x="10471" y="2262"/>
                    <a:pt x="10229" y="2262"/>
                  </a:cubicBezTo>
                  <a:cubicBezTo>
                    <a:pt x="10021" y="2262"/>
                    <a:pt x="9812" y="2175"/>
                    <a:pt x="9685" y="2000"/>
                  </a:cubicBezTo>
                  <a:lnTo>
                    <a:pt x="9685" y="535"/>
                  </a:lnTo>
                  <a:cubicBezTo>
                    <a:pt x="9685" y="242"/>
                    <a:pt x="9444" y="1"/>
                    <a:pt x="9151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3449300" y="2188850"/>
              <a:ext cx="295975" cy="188275"/>
            </a:xfrm>
            <a:custGeom>
              <a:rect b="b" l="l" r="r" t="t"/>
              <a:pathLst>
                <a:path extrusionOk="0" h="7531" w="11839">
                  <a:moveTo>
                    <a:pt x="4843" y="3223"/>
                  </a:moveTo>
                  <a:cubicBezTo>
                    <a:pt x="5136" y="3223"/>
                    <a:pt x="5377" y="3464"/>
                    <a:pt x="5377" y="3774"/>
                  </a:cubicBezTo>
                  <a:cubicBezTo>
                    <a:pt x="5377" y="4067"/>
                    <a:pt x="5136" y="4308"/>
                    <a:pt x="4843" y="4308"/>
                  </a:cubicBezTo>
                  <a:cubicBezTo>
                    <a:pt x="4550" y="4308"/>
                    <a:pt x="4308" y="4067"/>
                    <a:pt x="4308" y="3774"/>
                  </a:cubicBezTo>
                  <a:cubicBezTo>
                    <a:pt x="4308" y="3464"/>
                    <a:pt x="4550" y="3223"/>
                    <a:pt x="4843" y="3223"/>
                  </a:cubicBezTo>
                  <a:close/>
                  <a:moveTo>
                    <a:pt x="6997" y="3223"/>
                  </a:moveTo>
                  <a:cubicBezTo>
                    <a:pt x="7290" y="3223"/>
                    <a:pt x="7531" y="3464"/>
                    <a:pt x="7531" y="3774"/>
                  </a:cubicBezTo>
                  <a:cubicBezTo>
                    <a:pt x="7531" y="4067"/>
                    <a:pt x="7290" y="4308"/>
                    <a:pt x="6997" y="4308"/>
                  </a:cubicBezTo>
                  <a:cubicBezTo>
                    <a:pt x="6704" y="4308"/>
                    <a:pt x="6462" y="4067"/>
                    <a:pt x="6462" y="3774"/>
                  </a:cubicBezTo>
                  <a:cubicBezTo>
                    <a:pt x="6462" y="3464"/>
                    <a:pt x="6704" y="3223"/>
                    <a:pt x="6997" y="3223"/>
                  </a:cubicBezTo>
                  <a:close/>
                  <a:moveTo>
                    <a:pt x="9151" y="3223"/>
                  </a:moveTo>
                  <a:cubicBezTo>
                    <a:pt x="9444" y="3223"/>
                    <a:pt x="9685" y="3464"/>
                    <a:pt x="9685" y="3774"/>
                  </a:cubicBezTo>
                  <a:cubicBezTo>
                    <a:pt x="9685" y="4067"/>
                    <a:pt x="9444" y="4308"/>
                    <a:pt x="9151" y="4308"/>
                  </a:cubicBezTo>
                  <a:cubicBezTo>
                    <a:pt x="8858" y="4308"/>
                    <a:pt x="8617" y="4067"/>
                    <a:pt x="8617" y="3774"/>
                  </a:cubicBezTo>
                  <a:cubicBezTo>
                    <a:pt x="8617" y="3464"/>
                    <a:pt x="8858" y="3223"/>
                    <a:pt x="9151" y="3223"/>
                  </a:cubicBezTo>
                  <a:close/>
                  <a:moveTo>
                    <a:pt x="2689" y="0"/>
                  </a:moveTo>
                  <a:cubicBezTo>
                    <a:pt x="2396" y="0"/>
                    <a:pt x="2154" y="241"/>
                    <a:pt x="2154" y="534"/>
                  </a:cubicBezTo>
                  <a:lnTo>
                    <a:pt x="2154" y="1999"/>
                  </a:lnTo>
                  <a:cubicBezTo>
                    <a:pt x="2027" y="2175"/>
                    <a:pt x="1818" y="2262"/>
                    <a:pt x="1610" y="2262"/>
                  </a:cubicBezTo>
                  <a:cubicBezTo>
                    <a:pt x="1368" y="2262"/>
                    <a:pt x="1128" y="2144"/>
                    <a:pt x="1017" y="1913"/>
                  </a:cubicBezTo>
                  <a:cubicBezTo>
                    <a:pt x="915" y="1724"/>
                    <a:pt x="727" y="1608"/>
                    <a:pt x="525" y="1608"/>
                  </a:cubicBezTo>
                  <a:cubicBezTo>
                    <a:pt x="489" y="1608"/>
                    <a:pt x="451" y="1612"/>
                    <a:pt x="414" y="1620"/>
                  </a:cubicBezTo>
                  <a:cubicBezTo>
                    <a:pt x="173" y="1689"/>
                    <a:pt x="0" y="1896"/>
                    <a:pt x="0" y="2154"/>
                  </a:cubicBezTo>
                  <a:lnTo>
                    <a:pt x="0" y="3223"/>
                  </a:lnTo>
                  <a:cubicBezTo>
                    <a:pt x="0" y="4532"/>
                    <a:pt x="931" y="5618"/>
                    <a:pt x="2154" y="5859"/>
                  </a:cubicBezTo>
                  <a:lnTo>
                    <a:pt x="2154" y="6997"/>
                  </a:lnTo>
                  <a:cubicBezTo>
                    <a:pt x="2154" y="7290"/>
                    <a:pt x="2396" y="7531"/>
                    <a:pt x="2689" y="7531"/>
                  </a:cubicBezTo>
                  <a:lnTo>
                    <a:pt x="11305" y="7531"/>
                  </a:lnTo>
                  <a:cubicBezTo>
                    <a:pt x="11598" y="7531"/>
                    <a:pt x="11839" y="7290"/>
                    <a:pt x="11839" y="6997"/>
                  </a:cubicBezTo>
                  <a:lnTo>
                    <a:pt x="11839" y="534"/>
                  </a:lnTo>
                  <a:cubicBezTo>
                    <a:pt x="11839" y="241"/>
                    <a:pt x="11598" y="0"/>
                    <a:pt x="11305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3340725" y="2188850"/>
              <a:ext cx="81450" cy="80575"/>
            </a:xfrm>
            <a:custGeom>
              <a:rect b="b" l="l" r="r" t="t"/>
              <a:pathLst>
                <a:path extrusionOk="0" h="3223" w="3258">
                  <a:moveTo>
                    <a:pt x="1638" y="0"/>
                  </a:moveTo>
                  <a:cubicBezTo>
                    <a:pt x="759" y="0"/>
                    <a:pt x="1" y="724"/>
                    <a:pt x="1" y="1620"/>
                  </a:cubicBezTo>
                  <a:cubicBezTo>
                    <a:pt x="1" y="2499"/>
                    <a:pt x="759" y="3223"/>
                    <a:pt x="1638" y="3223"/>
                  </a:cubicBezTo>
                  <a:cubicBezTo>
                    <a:pt x="2534" y="3223"/>
                    <a:pt x="3258" y="2499"/>
                    <a:pt x="3258" y="1620"/>
                  </a:cubicBezTo>
                  <a:cubicBezTo>
                    <a:pt x="3258" y="724"/>
                    <a:pt x="2534" y="0"/>
                    <a:pt x="1638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3313575" y="2269400"/>
              <a:ext cx="135750" cy="107725"/>
            </a:xfrm>
            <a:custGeom>
              <a:rect b="b" l="l" r="r" t="t"/>
              <a:pathLst>
                <a:path extrusionOk="0" h="4309" w="5430">
                  <a:moveTo>
                    <a:pt x="1621" y="1"/>
                  </a:moveTo>
                  <a:cubicBezTo>
                    <a:pt x="725" y="1"/>
                    <a:pt x="1" y="724"/>
                    <a:pt x="1" y="1621"/>
                  </a:cubicBezTo>
                  <a:lnTo>
                    <a:pt x="1" y="3775"/>
                  </a:lnTo>
                  <a:cubicBezTo>
                    <a:pt x="1" y="4068"/>
                    <a:pt x="242" y="4309"/>
                    <a:pt x="535" y="4309"/>
                  </a:cubicBezTo>
                  <a:lnTo>
                    <a:pt x="4878" y="4309"/>
                  </a:lnTo>
                  <a:cubicBezTo>
                    <a:pt x="5188" y="4309"/>
                    <a:pt x="5429" y="4068"/>
                    <a:pt x="5429" y="3775"/>
                  </a:cubicBezTo>
                  <a:lnTo>
                    <a:pt x="5429" y="1621"/>
                  </a:lnTo>
                  <a:cubicBezTo>
                    <a:pt x="5429" y="724"/>
                    <a:pt x="4705" y="1"/>
                    <a:pt x="3809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3664700" y="1973425"/>
              <a:ext cx="81450" cy="80600"/>
            </a:xfrm>
            <a:custGeom>
              <a:rect b="b" l="l" r="r" t="t"/>
              <a:pathLst>
                <a:path extrusionOk="0" h="3224" w="3258">
                  <a:moveTo>
                    <a:pt x="1620" y="1"/>
                  </a:moveTo>
                  <a:cubicBezTo>
                    <a:pt x="724" y="1"/>
                    <a:pt x="1" y="725"/>
                    <a:pt x="1" y="1621"/>
                  </a:cubicBezTo>
                  <a:cubicBezTo>
                    <a:pt x="1" y="2500"/>
                    <a:pt x="724" y="3223"/>
                    <a:pt x="1620" y="3223"/>
                  </a:cubicBezTo>
                  <a:cubicBezTo>
                    <a:pt x="2499" y="3223"/>
                    <a:pt x="3257" y="2500"/>
                    <a:pt x="3257" y="1621"/>
                  </a:cubicBezTo>
                  <a:cubicBezTo>
                    <a:pt x="3257" y="725"/>
                    <a:pt x="2499" y="1"/>
                    <a:pt x="1620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3637550" y="2054000"/>
              <a:ext cx="135750" cy="107725"/>
            </a:xfrm>
            <a:custGeom>
              <a:rect b="b" l="l" r="r" t="t"/>
              <a:pathLst>
                <a:path extrusionOk="0" h="4309" w="5430">
                  <a:moveTo>
                    <a:pt x="1621" y="0"/>
                  </a:moveTo>
                  <a:cubicBezTo>
                    <a:pt x="725" y="0"/>
                    <a:pt x="1" y="724"/>
                    <a:pt x="1" y="1620"/>
                  </a:cubicBezTo>
                  <a:lnTo>
                    <a:pt x="1" y="3774"/>
                  </a:lnTo>
                  <a:cubicBezTo>
                    <a:pt x="1" y="4067"/>
                    <a:pt x="242" y="4309"/>
                    <a:pt x="552" y="4309"/>
                  </a:cubicBezTo>
                  <a:lnTo>
                    <a:pt x="4895" y="4309"/>
                  </a:lnTo>
                  <a:cubicBezTo>
                    <a:pt x="5188" y="4309"/>
                    <a:pt x="5429" y="4067"/>
                    <a:pt x="5429" y="3774"/>
                  </a:cubicBezTo>
                  <a:lnTo>
                    <a:pt x="5429" y="1620"/>
                  </a:lnTo>
                  <a:cubicBezTo>
                    <a:pt x="5429" y="724"/>
                    <a:pt x="4705" y="0"/>
                    <a:pt x="3809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 b="8058" l="22675" r="19991" t="7738"/>
          <a:stretch/>
        </p:blipFill>
        <p:spPr>
          <a:xfrm>
            <a:off x="1861614" y="303850"/>
            <a:ext cx="3967933" cy="437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 rotWithShape="1">
          <a:blip r:embed="rId4">
            <a:alphaModFix amt="80000"/>
          </a:blip>
          <a:srcRect b="10618" l="18003" r="15169" t="16902"/>
          <a:stretch/>
        </p:blipFill>
        <p:spPr>
          <a:xfrm>
            <a:off x="1472075" y="946275"/>
            <a:ext cx="4265375" cy="33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1837">
            <a:off x="1876300" y="255674"/>
            <a:ext cx="3938586" cy="207698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6251125" y="2289213"/>
            <a:ext cx="264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35</a:t>
            </a:r>
            <a:r>
              <a:rPr lang="en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°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16 inches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5"/>
          <p:cNvPicPr preferRelativeResize="0"/>
          <p:nvPr/>
        </p:nvPicPr>
        <p:blipFill rotWithShape="1">
          <a:blip r:embed="rId3">
            <a:alphaModFix/>
          </a:blip>
          <a:srcRect b="8058" l="22675" r="19991" t="7738"/>
          <a:stretch/>
        </p:blipFill>
        <p:spPr>
          <a:xfrm>
            <a:off x="1463811" y="546725"/>
            <a:ext cx="3514824" cy="38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4">
            <a:alphaModFix amt="80000"/>
          </a:blip>
          <a:srcRect b="11614" l="12990" r="0" t="17083"/>
          <a:stretch/>
        </p:blipFill>
        <p:spPr>
          <a:xfrm>
            <a:off x="887662" y="1031575"/>
            <a:ext cx="5000627" cy="30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7663" y="546723"/>
            <a:ext cx="3938586" cy="2076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6251125" y="2289213"/>
            <a:ext cx="264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60°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16 inches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/>
          <p:nvPr>
            <p:ph type="title"/>
          </p:nvPr>
        </p:nvSpPr>
        <p:spPr>
          <a:xfrm>
            <a:off x="714300" y="354300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Table:</a:t>
            </a:r>
            <a:endParaRPr/>
          </a:p>
        </p:txBody>
      </p:sp>
      <p:graphicFrame>
        <p:nvGraphicFramePr>
          <p:cNvPr id="318" name="Google Shape;318;p36"/>
          <p:cNvGraphicFramePr/>
          <p:nvPr/>
        </p:nvGraphicFramePr>
        <p:xfrm>
          <a:off x="861150" y="141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{074BB242-8567-4DA7-8450-307F368CF2B6}</a:tableStyleId>
              </a:tblPr>
              <a:tblGrid>
                <a:gridCol w="1111625"/>
                <a:gridCol w="2995900"/>
                <a:gridCol w="33141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20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°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2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35°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3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4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60°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15.5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5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6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110°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7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120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Test 8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135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°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14.4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9" name="Google Shape;319;p36"/>
          <p:cNvSpPr txBox="1"/>
          <p:nvPr/>
        </p:nvSpPr>
        <p:spPr>
          <a:xfrm>
            <a:off x="2520800" y="1018525"/>
            <a:ext cx="166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Angle Measured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>
            <a:off x="5157625" y="1034800"/>
            <a:ext cx="293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Distance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 Measured (inches)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Action Plan Meeting by Slidesgo">
  <a:themeElements>
    <a:clrScheme name="Simple Light">
      <a:dk1>
        <a:srgbClr val="000000"/>
      </a:dk1>
      <a:lt1>
        <a:srgbClr val="FFFFFF"/>
      </a:lt1>
      <a:dk2>
        <a:srgbClr val="FFF2DC"/>
      </a:dk2>
      <a:lt2>
        <a:srgbClr val="F6D9A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