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Raleway SemiBold"/>
      <p:regular r:id="rId21"/>
      <p:bold r:id="rId22"/>
      <p:italic r:id="rId23"/>
      <p:boldItalic r:id="rId24"/>
    </p:embeddedFont>
    <p:embeddedFont>
      <p:font typeface="Bad Script"/>
      <p:regular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Raleway Black"/>
      <p:bold r:id="rId30"/>
      <p:boldItalic r:id="rId31"/>
    </p:embeddedFont>
    <p:embeddedFont>
      <p:font typeface="Raleway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RalewaySemiBold-bold.fntdata"/><Relationship Id="rId21" Type="http://schemas.openxmlformats.org/officeDocument/2006/relationships/font" Target="fonts/RalewaySemiBold-regular.fntdata"/><Relationship Id="rId24" Type="http://schemas.openxmlformats.org/officeDocument/2006/relationships/font" Target="fonts/RalewaySemiBold-boldItalic.fntdata"/><Relationship Id="rId23" Type="http://schemas.openxmlformats.org/officeDocument/2006/relationships/font" Target="fonts/Raleway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regular.fntdata"/><Relationship Id="rId25" Type="http://schemas.openxmlformats.org/officeDocument/2006/relationships/font" Target="fonts/BadScript-regular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Black-boldItalic.fntdata"/><Relationship Id="rId30" Type="http://schemas.openxmlformats.org/officeDocument/2006/relationships/font" Target="fonts/RalewayBlack-bold.fntdata"/><Relationship Id="rId11" Type="http://schemas.openxmlformats.org/officeDocument/2006/relationships/slide" Target="slides/slide7.xml"/><Relationship Id="rId33" Type="http://schemas.openxmlformats.org/officeDocument/2006/relationships/font" Target="fonts/RalewayMedium-bold.fntdata"/><Relationship Id="rId10" Type="http://schemas.openxmlformats.org/officeDocument/2006/relationships/slide" Target="slides/slide6.xml"/><Relationship Id="rId32" Type="http://schemas.openxmlformats.org/officeDocument/2006/relationships/font" Target="fonts/RalewayMedium-regular.fntdata"/><Relationship Id="rId13" Type="http://schemas.openxmlformats.org/officeDocument/2006/relationships/slide" Target="slides/slide9.xml"/><Relationship Id="rId35" Type="http://schemas.openxmlformats.org/officeDocument/2006/relationships/font" Target="fonts/Raleway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RalewayMedium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regular.fntdata"/><Relationship Id="rId16" Type="http://schemas.openxmlformats.org/officeDocument/2006/relationships/slide" Target="slides/slide12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f3a9ca7805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f3a9ca7805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af5f55f87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af5f55f87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f3a9ca7805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f3a9ca7805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af5f55f87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af5f55f87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1193f293f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1193f293f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been on a quest to find area between the graph of f(x) and the x-axis over a given interval. We </a:t>
            </a:r>
            <a:r>
              <a:rPr lang="en"/>
              <a:t>began</a:t>
            </a:r>
            <a:r>
              <a:rPr lang="en"/>
              <a:t> by making estimations using rectangles and sample points and adding them all up. Then we learned the </a:t>
            </a:r>
            <a:r>
              <a:rPr lang="en"/>
              <a:t>definite</a:t>
            </a:r>
            <a:r>
              <a:rPr lang="en"/>
              <a:t> integral can be used to find the exact area. Today, we will take it a step further with the evaluation theorem.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193f293faa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1193f293faa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evaluation theorem allows us to exactly find the area without any estimations using the antiderivative of f(x) denoted as F(x). Then we will plug in our endpoints and subtract.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1193f293faa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1193f293fa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get to desmos, please click on graphing calculator. Once you do that you will be brought to an empty graph with a column on the left side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f3a9ca7805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f3a9ca780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we are ready to try an example together.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f3a9ca7805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f3a9ca7805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f3a9ca7805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f3a9ca7805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f3a9ca7805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f3a9ca7805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b="1"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b="1"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b="1"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b="1"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b="1"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b="1"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b="1"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b="1" sz="46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b="1" sz="28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rect b="b" l="l" r="r" t="t"/>
              <a:pathLst>
                <a:path extrusionOk="0" h="2063" w="2046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rect b="b" l="l" r="r" t="t"/>
              <a:pathLst>
                <a:path extrusionOk="0" h="2169" w="2186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rect b="b" l="l" r="r" t="t"/>
              <a:pathLst>
                <a:path extrusionOk="0" h="2064" w="2064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rect b="b" l="l" r="r" t="t"/>
              <a:pathLst>
                <a:path extrusionOk="0" h="969" w="2938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rect b="b" l="l" r="r" t="t"/>
              <a:pathLst>
                <a:path extrusionOk="0" h="1890" w="2291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rect b="b" l="l" r="r" t="t"/>
              <a:pathLst>
                <a:path extrusionOk="0" h="4620" w="2021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rect b="b" l="l" r="r" t="t"/>
              <a:pathLst>
                <a:path extrusionOk="0" h="2002" w="2021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rect b="b" l="l" r="r" t="t"/>
              <a:pathLst>
                <a:path extrusionOk="0" h="483" w="1522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rect b="b" l="l" r="r" t="t"/>
              <a:pathLst>
                <a:path extrusionOk="0" h="2250" w="1712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rect b="b" l="l" r="r" t="t"/>
              <a:pathLst>
                <a:path extrusionOk="0" h="4133" w="1819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rect b="b" l="l" r="r" t="t"/>
              <a:pathLst>
                <a:path extrusionOk="0" h="1543" w="1225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rect b="b" l="l" r="r" t="t"/>
              <a:pathLst>
                <a:path extrusionOk="0" h="4094" w="7867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rect b="b" l="l" r="r" t="t"/>
              <a:pathLst>
                <a:path extrusionOk="0" h="2148" w="2022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rect b="b" l="l" r="r" t="t"/>
              <a:pathLst>
                <a:path extrusionOk="0" h="449" w="1261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rect b="b" l="l" r="r" t="t"/>
              <a:pathLst>
                <a:path extrusionOk="0" h="2263" w="1926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rect b="b" l="l" r="r" t="t"/>
              <a:pathLst>
                <a:path extrusionOk="0" h="2011" w="827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rect b="b" l="l" r="r" t="t"/>
              <a:pathLst>
                <a:path extrusionOk="0" h="6104" w="84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rect b="b" l="l" r="r" t="t"/>
              <a:pathLst>
                <a:path extrusionOk="0" h="8886" w="6784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rect b="b" l="l" r="r" t="t"/>
              <a:pathLst>
                <a:path extrusionOk="0" h="8895" w="4826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rect b="b" l="l" r="r" t="t"/>
              <a:pathLst>
                <a:path extrusionOk="0" h="4620" w="2021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rect b="b" l="l" r="r" t="t"/>
              <a:pathLst>
                <a:path extrusionOk="0" h="2011" w="2021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rect b="b" l="l" r="r" t="t"/>
              <a:pathLst>
                <a:path extrusionOk="0" h="483" w="1522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rect b="b" l="l" r="r" t="t"/>
              <a:pathLst>
                <a:path extrusionOk="0" h="2241" w="1724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rect b="b" l="l" r="r" t="t"/>
              <a:pathLst>
                <a:path extrusionOk="0" h="4131" w="1819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rect b="b" l="l" r="r" t="t"/>
              <a:pathLst>
                <a:path extrusionOk="0" h="1543" w="1213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rect b="b" l="l" r="r" t="t"/>
              <a:pathLst>
                <a:path extrusionOk="0" h="3973" w="782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rect b="b" l="l" r="r" t="t"/>
              <a:pathLst>
                <a:path extrusionOk="0" h="2214" w="2175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rect b="b" l="l" r="r" t="t"/>
              <a:pathLst>
                <a:path extrusionOk="0" h="525" w="1237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rect b="b" l="l" r="r" t="t"/>
              <a:pathLst>
                <a:path extrusionOk="0" h="2233" w="1938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rect b="b" l="l" r="r" t="t"/>
              <a:pathLst>
                <a:path extrusionOk="0" h="2011" w="827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rect b="b" l="l" r="r" t="t"/>
              <a:pathLst>
                <a:path extrusionOk="0" h="6104" w="84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rect b="b" l="l" r="r" t="t"/>
              <a:pathLst>
                <a:path extrusionOk="0" h="8886" w="6784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rect b="b" l="l" r="r" t="t"/>
              <a:pathLst>
                <a:path extrusionOk="0" h="8895" w="4826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rect b="b" l="l" r="r" t="t"/>
              <a:pathLst>
                <a:path extrusionOk="0" h="2397" w="2401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rect b="b" l="l" r="r" t="t"/>
              <a:pathLst>
                <a:path extrusionOk="0" h="1538" w="132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rect b="b" l="l" r="r" t="t"/>
              <a:pathLst>
                <a:path extrusionOk="0" h="2755" w="1962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rect b="b" l="l" r="r" t="t"/>
              <a:pathLst>
                <a:path extrusionOk="0" h="483" w="8735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rect b="b" l="l" r="r" t="t"/>
              <a:pathLst>
                <a:path extrusionOk="0" h="2219" w="2057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1"/>
          <p:cNvSpPr txBox="1"/>
          <p:nvPr>
            <p:ph hasCustomPrompt="1"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b="1" sz="12000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/>
          <p:nvPr>
            <p:ph idx="1" type="subTitle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b="1" sz="1500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rect b="b" l="l" r="r" t="t"/>
            <a:pathLst>
              <a:path extrusionOk="0" h="826" w="1239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rect b="b" l="l" r="r" t="t"/>
            <a:pathLst>
              <a:path extrusionOk="0" h="446" w="1525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rect b="b" l="l" r="r" t="t"/>
            <a:pathLst>
              <a:path extrusionOk="0" h="1080" w="1493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rect b="b" l="l" r="r" t="t"/>
            <a:pathLst>
              <a:path extrusionOk="0" h="827" w="1208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rect b="b" l="l" r="r" t="t"/>
            <a:pathLst>
              <a:path extrusionOk="0" h="446" w="1494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rect b="b" l="l" r="r" t="t"/>
            <a:pathLst>
              <a:path extrusionOk="0" h="1080" w="1494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CUSTOM">
    <p:bg>
      <p:bgPr>
        <a:solidFill>
          <a:schemeClr val="lt2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/>
          <p:nvPr>
            <p:ph idx="1" type="subTitle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69" name="Google Shape;269;p13"/>
          <p:cNvSpPr txBox="1"/>
          <p:nvPr>
            <p:ph hasCustomPrompt="1" type="title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/>
          <p:nvPr>
            <p:ph idx="2" type="subTitle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71" name="Google Shape;271;p13"/>
          <p:cNvSpPr txBox="1"/>
          <p:nvPr>
            <p:ph hasCustomPrompt="1" idx="3" type="title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/>
          <p:nvPr>
            <p:ph idx="4" type="ctrTitle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2000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273" name="Google Shape;273;p13"/>
          <p:cNvSpPr txBox="1"/>
          <p:nvPr>
            <p:ph idx="5" type="subTitle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74" name="Google Shape;274;p13"/>
          <p:cNvSpPr txBox="1"/>
          <p:nvPr>
            <p:ph hasCustomPrompt="1" idx="6" type="title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/>
          <p:nvPr>
            <p:ph idx="7" type="ctrTitle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2000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276" name="Google Shape;276;p13"/>
          <p:cNvSpPr txBox="1"/>
          <p:nvPr>
            <p:ph idx="8" type="subTitle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77" name="Google Shape;277;p13"/>
          <p:cNvSpPr txBox="1"/>
          <p:nvPr>
            <p:ph hasCustomPrompt="1" idx="9" type="title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b="1" sz="51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/>
          <p:nvPr>
            <p:ph idx="13" type="ctrTitle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2000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279" name="Google Shape;279;p13"/>
          <p:cNvSpPr txBox="1"/>
          <p:nvPr>
            <p:ph idx="14" type="ctrTitle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2000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b="1" sz="1700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280" name="Google Shape;280;p13"/>
          <p:cNvSpPr txBox="1"/>
          <p:nvPr>
            <p:ph idx="15"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">
    <p:bg>
      <p:bgPr>
        <a:solidFill>
          <a:schemeClr val="lt2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/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00" name="Google Shape;300;p14"/>
          <p:cNvSpPr txBox="1"/>
          <p:nvPr>
            <p:ph idx="1" type="subTitle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14"/>
          <p:cNvSpPr txBox="1"/>
          <p:nvPr>
            <p:ph idx="2" type="title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02" name="Google Shape;302;p14"/>
          <p:cNvSpPr txBox="1"/>
          <p:nvPr>
            <p:ph idx="3" type="subTitle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14"/>
          <p:cNvSpPr txBox="1"/>
          <p:nvPr>
            <p:ph idx="4" type="title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04" name="Google Shape;304;p14"/>
          <p:cNvSpPr txBox="1"/>
          <p:nvPr>
            <p:ph idx="5" type="subTitle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4"/>
          <p:cNvSpPr txBox="1"/>
          <p:nvPr>
            <p:ph idx="6" type="title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06" name="Google Shape;306;p14"/>
          <p:cNvSpPr txBox="1"/>
          <p:nvPr>
            <p:ph idx="7" type="subTitle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14"/>
          <p:cNvSpPr txBox="1"/>
          <p:nvPr>
            <p:ph idx="8" type="title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08" name="Google Shape;308;p14"/>
          <p:cNvSpPr txBox="1"/>
          <p:nvPr>
            <p:ph idx="9" type="subTitle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14"/>
          <p:cNvSpPr txBox="1"/>
          <p:nvPr>
            <p:ph idx="13" type="title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10" name="Google Shape;310;p14"/>
          <p:cNvSpPr txBox="1"/>
          <p:nvPr>
            <p:ph idx="14" type="subTitle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4"/>
          <p:cNvSpPr txBox="1"/>
          <p:nvPr>
            <p:ph idx="15"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rect b="b" l="l" r="r" t="t"/>
              <a:pathLst>
                <a:path extrusionOk="0" h="4620" w="2021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rect b="b" l="l" r="r" t="t"/>
              <a:pathLst>
                <a:path extrusionOk="0" h="2011" w="2021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rect b="b" l="l" r="r" t="t"/>
              <a:pathLst>
                <a:path extrusionOk="0" h="483" w="1522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rect b="b" l="l" r="r" t="t"/>
              <a:pathLst>
                <a:path extrusionOk="0" h="2241" w="1724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rect b="b" l="l" r="r" t="t"/>
              <a:pathLst>
                <a:path extrusionOk="0" h="4131" w="1819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rect b="b" l="l" r="r" t="t"/>
              <a:pathLst>
                <a:path extrusionOk="0" h="1543" w="1213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flipH="1" rot="-8100048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rect b="b" l="l" r="r" t="t"/>
              <a:pathLst>
                <a:path extrusionOk="0" h="3973" w="782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rect b="b" l="l" r="r" t="t"/>
              <a:pathLst>
                <a:path extrusionOk="0" h="2214" w="2175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rect b="b" l="l" r="r" t="t"/>
              <a:pathLst>
                <a:path extrusionOk="0" h="525" w="1237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rect b="b" l="l" r="r" t="t"/>
              <a:pathLst>
                <a:path extrusionOk="0" h="2233" w="1938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bg>
      <p:bgPr>
        <a:solidFill>
          <a:schemeClr val="dk2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"/>
          <p:cNvSpPr/>
          <p:nvPr/>
        </p:nvSpPr>
        <p:spPr>
          <a:xfrm>
            <a:off x="135650" y="-79775"/>
            <a:ext cx="9048405" cy="4204950"/>
          </a:xfrm>
          <a:custGeom>
            <a:rect b="b" l="l" r="r" t="t"/>
            <a:pathLst>
              <a:path extrusionOk="0" h="168198" w="354909">
                <a:moveTo>
                  <a:pt x="0" y="0"/>
                </a:moveTo>
                <a:cubicBezTo>
                  <a:pt x="8767" y="2504"/>
                  <a:pt x="18824" y="9216"/>
                  <a:pt x="20426" y="18192"/>
                </a:cubicBezTo>
                <a:cubicBezTo>
                  <a:pt x="23163" y="33526"/>
                  <a:pt x="12636" y="49813"/>
                  <a:pt x="16916" y="64790"/>
                </a:cubicBezTo>
                <a:cubicBezTo>
                  <a:pt x="21386" y="80430"/>
                  <a:pt x="37878" y="91623"/>
                  <a:pt x="52981" y="97664"/>
                </a:cubicBezTo>
                <a:cubicBezTo>
                  <a:pt x="71090" y="104908"/>
                  <a:pt x="92348" y="89922"/>
                  <a:pt x="111388" y="94153"/>
                </a:cubicBezTo>
                <a:cubicBezTo>
                  <a:pt x="121193" y="96332"/>
                  <a:pt x="128412" y="105156"/>
                  <a:pt x="137878" y="108515"/>
                </a:cubicBezTo>
                <a:cubicBezTo>
                  <a:pt x="154253" y="114326"/>
                  <a:pt x="173056" y="113990"/>
                  <a:pt x="187987" y="122877"/>
                </a:cubicBezTo>
                <a:cubicBezTo>
                  <a:pt x="202093" y="131273"/>
                  <a:pt x="215959" y="143350"/>
                  <a:pt x="232350" y="144261"/>
                </a:cubicBezTo>
                <a:cubicBezTo>
                  <a:pt x="252001" y="145353"/>
                  <a:pt x="271713" y="144261"/>
                  <a:pt x="291395" y="144261"/>
                </a:cubicBezTo>
                <a:cubicBezTo>
                  <a:pt x="297994" y="144261"/>
                  <a:pt x="304678" y="142508"/>
                  <a:pt x="311183" y="143623"/>
                </a:cubicBezTo>
                <a:cubicBezTo>
                  <a:pt x="327662" y="146448"/>
                  <a:pt x="343077" y="156385"/>
                  <a:pt x="354909" y="168198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lgDash"/>
            <a:round/>
            <a:headEnd len="med" w="med" type="none"/>
            <a:tailEnd len="med" w="med" type="none"/>
          </a:ln>
        </p:spPr>
      </p:sp>
      <p:sp>
        <p:nvSpPr>
          <p:cNvPr id="342" name="Google Shape;342;p15"/>
          <p:cNvSpPr/>
          <p:nvPr/>
        </p:nvSpPr>
        <p:spPr>
          <a:xfrm>
            <a:off x="1164938" y="1419225"/>
            <a:ext cx="3300900" cy="1571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5"/>
          <p:cNvSpPr/>
          <p:nvPr/>
        </p:nvSpPr>
        <p:spPr>
          <a:xfrm>
            <a:off x="1164938" y="3054101"/>
            <a:ext cx="3300900" cy="1571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5"/>
          <p:cNvSpPr/>
          <p:nvPr/>
        </p:nvSpPr>
        <p:spPr>
          <a:xfrm>
            <a:off x="4530501" y="1419225"/>
            <a:ext cx="3305100" cy="1571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5"/>
          <p:cNvSpPr/>
          <p:nvPr/>
        </p:nvSpPr>
        <p:spPr>
          <a:xfrm>
            <a:off x="4530501" y="3054096"/>
            <a:ext cx="3305100" cy="1571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46" name="Google Shape;346;p15"/>
          <p:cNvSpPr txBox="1"/>
          <p:nvPr>
            <p:ph type="title"/>
          </p:nvPr>
        </p:nvSpPr>
        <p:spPr>
          <a:xfrm>
            <a:off x="1397588" y="1702775"/>
            <a:ext cx="2835600" cy="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47" name="Google Shape;347;p15"/>
          <p:cNvSpPr txBox="1"/>
          <p:nvPr>
            <p:ph idx="1" type="subTitle"/>
          </p:nvPr>
        </p:nvSpPr>
        <p:spPr>
          <a:xfrm>
            <a:off x="1397588" y="2062775"/>
            <a:ext cx="28356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8" name="Google Shape;348;p15"/>
          <p:cNvSpPr txBox="1"/>
          <p:nvPr>
            <p:ph idx="2" type="title"/>
          </p:nvPr>
        </p:nvSpPr>
        <p:spPr>
          <a:xfrm>
            <a:off x="1397588" y="3388367"/>
            <a:ext cx="2835600" cy="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49" name="Google Shape;349;p15"/>
          <p:cNvSpPr txBox="1"/>
          <p:nvPr>
            <p:ph idx="3" type="subTitle"/>
          </p:nvPr>
        </p:nvSpPr>
        <p:spPr>
          <a:xfrm>
            <a:off x="1397588" y="3748367"/>
            <a:ext cx="28356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0" name="Google Shape;350;p15"/>
          <p:cNvSpPr txBox="1"/>
          <p:nvPr>
            <p:ph idx="4" type="title"/>
          </p:nvPr>
        </p:nvSpPr>
        <p:spPr>
          <a:xfrm>
            <a:off x="4765251" y="1702775"/>
            <a:ext cx="2835600" cy="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51" name="Google Shape;351;p15"/>
          <p:cNvSpPr txBox="1"/>
          <p:nvPr>
            <p:ph idx="5" type="subTitle"/>
          </p:nvPr>
        </p:nvSpPr>
        <p:spPr>
          <a:xfrm>
            <a:off x="4765251" y="2062775"/>
            <a:ext cx="28356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2" name="Google Shape;352;p15"/>
          <p:cNvSpPr txBox="1"/>
          <p:nvPr>
            <p:ph idx="6" type="title"/>
          </p:nvPr>
        </p:nvSpPr>
        <p:spPr>
          <a:xfrm>
            <a:off x="4765251" y="3388367"/>
            <a:ext cx="2835600" cy="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53" name="Google Shape;353;p15"/>
          <p:cNvSpPr txBox="1"/>
          <p:nvPr>
            <p:ph idx="7" type="subTitle"/>
          </p:nvPr>
        </p:nvSpPr>
        <p:spPr>
          <a:xfrm>
            <a:off x="4765251" y="3748367"/>
            <a:ext cx="28356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4" name="Google Shape;354;p15"/>
          <p:cNvSpPr txBox="1"/>
          <p:nvPr>
            <p:ph idx="8"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55" name="Google Shape;355;p15"/>
          <p:cNvGrpSpPr/>
          <p:nvPr/>
        </p:nvGrpSpPr>
        <p:grpSpPr>
          <a:xfrm flipH="1">
            <a:off x="-49870" y="4164535"/>
            <a:ext cx="1023323" cy="1094037"/>
            <a:chOff x="319900" y="315700"/>
            <a:chExt cx="342123" cy="365691"/>
          </a:xfrm>
        </p:grpSpPr>
        <p:sp>
          <p:nvSpPr>
            <p:cNvPr id="356" name="Google Shape;356;p15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" name="Google Shape;361;p15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362" name="Google Shape;362;p15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15"/>
          <p:cNvGrpSpPr/>
          <p:nvPr/>
        </p:nvGrpSpPr>
        <p:grpSpPr>
          <a:xfrm flipH="1" rot="-1867210">
            <a:off x="7289615" y="260683"/>
            <a:ext cx="502362" cy="679910"/>
            <a:chOff x="5408700" y="2855000"/>
            <a:chExt cx="121525" cy="164475"/>
          </a:xfrm>
        </p:grpSpPr>
        <p:sp>
          <p:nvSpPr>
            <p:cNvPr id="366" name="Google Shape;366;p15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" name="Google Shape;368;p15"/>
          <p:cNvGrpSpPr/>
          <p:nvPr/>
        </p:nvGrpSpPr>
        <p:grpSpPr>
          <a:xfrm rot="-1973065">
            <a:off x="7969065" y="4291593"/>
            <a:ext cx="1018987" cy="554146"/>
            <a:chOff x="1449934" y="4565833"/>
            <a:chExt cx="320467" cy="168684"/>
          </a:xfrm>
        </p:grpSpPr>
        <p:sp>
          <p:nvSpPr>
            <p:cNvPr id="369" name="Google Shape;369;p15"/>
            <p:cNvSpPr/>
            <p:nvPr/>
          </p:nvSpPr>
          <p:spPr>
            <a:xfrm>
              <a:off x="1449934" y="4565833"/>
              <a:ext cx="65112" cy="148810"/>
            </a:xfrm>
            <a:custGeom>
              <a:rect b="b" l="l" r="r" t="t"/>
              <a:pathLst>
                <a:path extrusionOk="0" h="4620" w="2021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495876" y="4617241"/>
              <a:ext cx="65112" cy="64774"/>
            </a:xfrm>
            <a:custGeom>
              <a:rect b="b" l="l" r="r" t="t"/>
              <a:pathLst>
                <a:path extrusionOk="0" h="2011" w="2021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570524" y="4645295"/>
              <a:ext cx="49035" cy="15557"/>
            </a:xfrm>
            <a:custGeom>
              <a:rect b="b" l="l" r="r" t="t"/>
              <a:pathLst>
                <a:path extrusionOk="0" h="483" w="1522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24875" y="4635987"/>
              <a:ext cx="55543" cy="72183"/>
            </a:xfrm>
            <a:custGeom>
              <a:rect b="b" l="l" r="r" t="t"/>
              <a:pathLst>
                <a:path extrusionOk="0" h="2241" w="1724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1671203" y="4601458"/>
              <a:ext cx="58604" cy="133060"/>
            </a:xfrm>
            <a:custGeom>
              <a:rect b="b" l="l" r="r" t="t"/>
              <a:pathLst>
                <a:path extrusionOk="0" h="4131" w="1819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1731321" y="4567283"/>
              <a:ext cx="39080" cy="49700"/>
            </a:xfrm>
            <a:custGeom>
              <a:rect b="b" l="l" r="r" t="t"/>
              <a:pathLst>
                <a:path extrusionOk="0" h="1543" w="1213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15"/>
          <p:cNvGrpSpPr/>
          <p:nvPr/>
        </p:nvGrpSpPr>
        <p:grpSpPr>
          <a:xfrm rot="-811687">
            <a:off x="215258" y="2615053"/>
            <a:ext cx="877036" cy="672069"/>
            <a:chOff x="6467995" y="4541033"/>
            <a:chExt cx="413793" cy="317088"/>
          </a:xfrm>
        </p:grpSpPr>
        <p:sp>
          <p:nvSpPr>
            <p:cNvPr id="376" name="Google Shape;376;p1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rect b="b" l="l" r="r" t="t"/>
              <a:pathLst>
                <a:path extrusionOk="0" h="3973" w="782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rect b="b" l="l" r="r" t="t"/>
              <a:pathLst>
                <a:path extrusionOk="0" h="2214" w="2175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rect b="b" l="l" r="r" t="t"/>
              <a:pathLst>
                <a:path extrusionOk="0" h="525" w="1237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rect b="b" l="l" r="r" t="t"/>
              <a:pathLst>
                <a:path extrusionOk="0" h="2233" w="1938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_1">
    <p:bg>
      <p:bgPr>
        <a:solidFill>
          <a:schemeClr val="lt2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/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82" name="Google Shape;382;p16"/>
          <p:cNvSpPr txBox="1"/>
          <p:nvPr>
            <p:ph idx="1" type="subTitle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3" name="Google Shape;383;p16"/>
          <p:cNvSpPr txBox="1"/>
          <p:nvPr>
            <p:ph idx="2" type="title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84" name="Google Shape;384;p16"/>
          <p:cNvSpPr txBox="1"/>
          <p:nvPr>
            <p:ph idx="3" type="subTitle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5" name="Google Shape;385;p16"/>
          <p:cNvSpPr txBox="1"/>
          <p:nvPr>
            <p:ph idx="4" type="title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86" name="Google Shape;386;p16"/>
          <p:cNvSpPr txBox="1"/>
          <p:nvPr>
            <p:ph idx="5" type="subTitle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7" name="Google Shape;387;p16"/>
          <p:cNvSpPr txBox="1"/>
          <p:nvPr>
            <p:ph idx="6" type="title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388" name="Google Shape;388;p16"/>
          <p:cNvSpPr txBox="1"/>
          <p:nvPr>
            <p:ph idx="7" type="subTitle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9" name="Google Shape;389;p16"/>
          <p:cNvSpPr txBox="1"/>
          <p:nvPr>
            <p:ph idx="8"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rect b="b" l="l" r="r" t="t"/>
              <a:pathLst>
                <a:path extrusionOk="0" h="4620" w="2021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rect b="b" l="l" r="r" t="t"/>
              <a:pathLst>
                <a:path extrusionOk="0" h="2011" w="2021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rect b="b" l="l" r="r" t="t"/>
              <a:pathLst>
                <a:path extrusionOk="0" h="483" w="1522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rect b="b" l="l" r="r" t="t"/>
              <a:pathLst>
                <a:path extrusionOk="0" h="2241" w="1724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rect b="b" l="l" r="r" t="t"/>
              <a:pathLst>
                <a:path extrusionOk="0" h="4131" w="1819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rect b="b" l="l" r="r" t="t"/>
              <a:pathLst>
                <a:path extrusionOk="0" h="1543" w="1213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rect b="b" l="l" r="r" t="t"/>
              <a:pathLst>
                <a:path extrusionOk="0" h="3973" w="782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rect b="b" l="l" r="r" t="t"/>
              <a:pathLst>
                <a:path extrusionOk="0" h="2214" w="2175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rect b="b" l="l" r="r" t="t"/>
              <a:pathLst>
                <a:path extrusionOk="0" h="525" w="1237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rect b="b" l="l" r="r" t="t"/>
              <a:pathLst>
                <a:path extrusionOk="0" h="2233" w="1938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bg>
      <p:bgPr>
        <a:solidFill>
          <a:schemeClr val="lt2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/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417" name="Google Shape;417;p17"/>
          <p:cNvSpPr txBox="1"/>
          <p:nvPr>
            <p:ph idx="1" type="subTitle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7"/>
          <p:cNvSpPr txBox="1"/>
          <p:nvPr>
            <p:ph idx="2" type="title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419" name="Google Shape;419;p17"/>
          <p:cNvSpPr txBox="1"/>
          <p:nvPr>
            <p:ph idx="3" type="subTitle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17"/>
          <p:cNvSpPr txBox="1"/>
          <p:nvPr>
            <p:ph idx="4" type="title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421" name="Google Shape;421;p17"/>
          <p:cNvSpPr txBox="1"/>
          <p:nvPr>
            <p:ph idx="5" type="subTitle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17"/>
          <p:cNvSpPr txBox="1"/>
          <p:nvPr>
            <p:ph idx="6"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23" name="Google Shape;423;p17"/>
          <p:cNvGrpSpPr/>
          <p:nvPr/>
        </p:nvGrpSpPr>
        <p:grpSpPr>
          <a:xfrm flipH="1" rot="10800000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flipH="1" rot="10800000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flipH="1" rot="8932790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3_4">
    <p:bg>
      <p:bgPr>
        <a:solidFill>
          <a:schemeClr val="dk2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18"/>
          <p:cNvGrpSpPr/>
          <p:nvPr/>
        </p:nvGrpSpPr>
        <p:grpSpPr>
          <a:xfrm flipH="1" rot="10800000">
            <a:off x="6114349" y="539502"/>
            <a:ext cx="1023323" cy="1094037"/>
            <a:chOff x="319900" y="315700"/>
            <a:chExt cx="342123" cy="365691"/>
          </a:xfrm>
        </p:grpSpPr>
        <p:sp>
          <p:nvSpPr>
            <p:cNvPr id="438" name="Google Shape;438;p18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" name="Google Shape;443;p18"/>
          <p:cNvGrpSpPr/>
          <p:nvPr/>
        </p:nvGrpSpPr>
        <p:grpSpPr>
          <a:xfrm flipH="1" rot="-8422818">
            <a:off x="291901" y="4041538"/>
            <a:ext cx="658691" cy="655432"/>
            <a:chOff x="4636900" y="2064950"/>
            <a:chExt cx="179650" cy="178775"/>
          </a:xfrm>
        </p:grpSpPr>
        <p:sp>
          <p:nvSpPr>
            <p:cNvPr id="444" name="Google Shape;444;p18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7" name="Google Shape;447;p18"/>
          <p:cNvSpPr/>
          <p:nvPr/>
        </p:nvSpPr>
        <p:spPr>
          <a:xfrm rot="-434">
            <a:off x="715175" y="1279335"/>
            <a:ext cx="2375700" cy="4168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9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8"/>
          <p:cNvSpPr/>
          <p:nvPr/>
        </p:nvSpPr>
        <p:spPr>
          <a:xfrm rot="-434">
            <a:off x="3414767" y="1279335"/>
            <a:ext cx="2375700" cy="4168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9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8"/>
          <p:cNvSpPr/>
          <p:nvPr/>
        </p:nvSpPr>
        <p:spPr>
          <a:xfrm rot="-434">
            <a:off x="6114350" y="1279335"/>
            <a:ext cx="2375700" cy="4168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9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8"/>
          <p:cNvSpPr/>
          <p:nvPr/>
        </p:nvSpPr>
        <p:spPr>
          <a:xfrm>
            <a:off x="950525" y="2798450"/>
            <a:ext cx="1905000" cy="18102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8"/>
          <p:cNvSpPr/>
          <p:nvPr/>
        </p:nvSpPr>
        <p:spPr>
          <a:xfrm>
            <a:off x="3650117" y="2798450"/>
            <a:ext cx="1905000" cy="18102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8"/>
          <p:cNvSpPr/>
          <p:nvPr/>
        </p:nvSpPr>
        <p:spPr>
          <a:xfrm>
            <a:off x="6349708" y="2798450"/>
            <a:ext cx="1905000" cy="18102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8"/>
          <p:cNvSpPr txBox="1"/>
          <p:nvPr>
            <p:ph type="title"/>
          </p:nvPr>
        </p:nvSpPr>
        <p:spPr>
          <a:xfrm>
            <a:off x="742625" y="1944606"/>
            <a:ext cx="23208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454" name="Google Shape;454;p18"/>
          <p:cNvSpPr txBox="1"/>
          <p:nvPr>
            <p:ph idx="1" type="subTitle"/>
          </p:nvPr>
        </p:nvSpPr>
        <p:spPr>
          <a:xfrm>
            <a:off x="950525" y="3142800"/>
            <a:ext cx="1905000" cy="5400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18"/>
          <p:cNvSpPr txBox="1"/>
          <p:nvPr>
            <p:ph idx="2" type="title"/>
          </p:nvPr>
        </p:nvSpPr>
        <p:spPr>
          <a:xfrm>
            <a:off x="6141808" y="1944600"/>
            <a:ext cx="23208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456" name="Google Shape;456;p18"/>
          <p:cNvSpPr txBox="1"/>
          <p:nvPr>
            <p:ph idx="3" type="subTitle"/>
          </p:nvPr>
        </p:nvSpPr>
        <p:spPr>
          <a:xfrm>
            <a:off x="6349700" y="3142800"/>
            <a:ext cx="1905000" cy="5400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18"/>
          <p:cNvSpPr txBox="1"/>
          <p:nvPr>
            <p:ph idx="4" type="title"/>
          </p:nvPr>
        </p:nvSpPr>
        <p:spPr>
          <a:xfrm>
            <a:off x="3442217" y="1944617"/>
            <a:ext cx="23208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458" name="Google Shape;458;p18"/>
          <p:cNvSpPr txBox="1"/>
          <p:nvPr>
            <p:ph idx="5" type="subTitle"/>
          </p:nvPr>
        </p:nvSpPr>
        <p:spPr>
          <a:xfrm>
            <a:off x="3650125" y="3142800"/>
            <a:ext cx="1905000" cy="5400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18"/>
          <p:cNvSpPr txBox="1"/>
          <p:nvPr>
            <p:ph idx="6"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s">
  <p:cSld name="CUSTOM_3_3">
    <p:bg>
      <p:bgPr>
        <a:solidFill>
          <a:schemeClr val="lt2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/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462" name="Google Shape;462;p19"/>
          <p:cNvSpPr txBox="1"/>
          <p:nvPr>
            <p:ph idx="1" type="subTitle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19"/>
          <p:cNvSpPr txBox="1"/>
          <p:nvPr>
            <p:ph idx="2" type="title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464" name="Google Shape;464;p19"/>
          <p:cNvSpPr txBox="1"/>
          <p:nvPr>
            <p:ph idx="3" type="subTitle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19"/>
          <p:cNvSpPr txBox="1"/>
          <p:nvPr>
            <p:ph idx="4" type="title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466" name="Google Shape;466;p19"/>
          <p:cNvSpPr txBox="1"/>
          <p:nvPr>
            <p:ph idx="5" type="subTitle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19"/>
          <p:cNvSpPr txBox="1"/>
          <p:nvPr>
            <p:ph idx="6"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8" name="Google Shape;468;p19"/>
          <p:cNvSpPr txBox="1"/>
          <p:nvPr>
            <p:ph hasCustomPrompt="1" idx="7" type="title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469" name="Google Shape;469;p19"/>
          <p:cNvSpPr txBox="1"/>
          <p:nvPr>
            <p:ph hasCustomPrompt="1" idx="8" type="title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470" name="Google Shape;470;p19"/>
          <p:cNvSpPr txBox="1"/>
          <p:nvPr>
            <p:ph hasCustomPrompt="1" idx="9" type="title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b="1" sz="4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flipH="1" rot="-1867210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rect b="b" l="l" r="r" t="t"/>
            <a:pathLst>
              <a:path extrusionOk="0" h="17006" w="371212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lgDash"/>
            <a:round/>
            <a:headEnd len="med" w="med" type="none"/>
            <a:tailEnd len="med" w="med" type="none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rect b="b" l="l" r="r" t="t"/>
              <a:pathLst>
                <a:path extrusionOk="0" h="2011" w="827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rect b="b" l="l" r="r" t="t"/>
              <a:pathLst>
                <a:path extrusionOk="0" h="6104" w="84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rect b="b" l="l" r="r" t="t"/>
              <a:pathLst>
                <a:path extrusionOk="0" h="8886" w="6784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rect b="b" l="l" r="r" t="t"/>
              <a:pathLst>
                <a:path extrusionOk="0" h="8895" w="4826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s 2">
  <p:cSld name="CUSTOM_3_3_1">
    <p:bg>
      <p:bgPr>
        <a:solidFill>
          <a:schemeClr val="dk2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0"/>
          <p:cNvSpPr/>
          <p:nvPr/>
        </p:nvSpPr>
        <p:spPr>
          <a:xfrm>
            <a:off x="980875" y="-238125"/>
            <a:ext cx="32" cy="571534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0"/>
          <p:cNvSpPr/>
          <p:nvPr/>
        </p:nvSpPr>
        <p:spPr>
          <a:xfrm>
            <a:off x="2152904" y="-238125"/>
            <a:ext cx="32" cy="5715343"/>
          </a:xfrm>
          <a:custGeom>
            <a:rect b="b" l="l" r="r" t="t"/>
            <a:pathLst>
              <a:path extrusionOk="0" fill="none" h="283464" w="1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0"/>
          <p:cNvSpPr/>
          <p:nvPr/>
        </p:nvSpPr>
        <p:spPr>
          <a:xfrm>
            <a:off x="3324966" y="-238125"/>
            <a:ext cx="32" cy="571534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0"/>
          <p:cNvSpPr/>
          <p:nvPr/>
        </p:nvSpPr>
        <p:spPr>
          <a:xfrm>
            <a:off x="-209552" y="4429164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0"/>
          <p:cNvSpPr/>
          <p:nvPr/>
        </p:nvSpPr>
        <p:spPr>
          <a:xfrm>
            <a:off x="-209552" y="3163174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0"/>
          <p:cNvSpPr/>
          <p:nvPr/>
        </p:nvSpPr>
        <p:spPr>
          <a:xfrm>
            <a:off x="-209552" y="1897185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0"/>
          <p:cNvSpPr/>
          <p:nvPr/>
        </p:nvSpPr>
        <p:spPr>
          <a:xfrm>
            <a:off x="-209552" y="631195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0"/>
          <p:cNvSpPr/>
          <p:nvPr/>
        </p:nvSpPr>
        <p:spPr>
          <a:xfrm rot="-145334">
            <a:off x="4055962" y="808601"/>
            <a:ext cx="4003477" cy="4800673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0"/>
          <p:cNvSpPr/>
          <p:nvPr/>
        </p:nvSpPr>
        <p:spPr>
          <a:xfrm rot="348634">
            <a:off x="4392087" y="594874"/>
            <a:ext cx="4003369" cy="4800694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9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0"/>
          <p:cNvSpPr txBox="1"/>
          <p:nvPr>
            <p:ph idx="1" type="subTitle"/>
          </p:nvPr>
        </p:nvSpPr>
        <p:spPr>
          <a:xfrm rot="348788">
            <a:off x="4656464" y="2830591"/>
            <a:ext cx="3619513" cy="50239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20"/>
          <p:cNvSpPr txBox="1"/>
          <p:nvPr>
            <p:ph idx="2" type="subTitle"/>
          </p:nvPr>
        </p:nvSpPr>
        <p:spPr>
          <a:xfrm rot="348788">
            <a:off x="4532237" y="4050963"/>
            <a:ext cx="3619513" cy="50239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6" name="Google Shape;496;p20"/>
          <p:cNvSpPr txBox="1"/>
          <p:nvPr>
            <p:ph idx="3" type="subTitle"/>
          </p:nvPr>
        </p:nvSpPr>
        <p:spPr>
          <a:xfrm rot="348788">
            <a:off x="4780605" y="1611051"/>
            <a:ext cx="3619513" cy="50239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20"/>
          <p:cNvSpPr txBox="1"/>
          <p:nvPr>
            <p:ph type="title"/>
          </p:nvPr>
        </p:nvSpPr>
        <p:spPr>
          <a:xfrm>
            <a:off x="720000" y="387100"/>
            <a:ext cx="3293400" cy="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8" name="Google Shape;498;p20"/>
          <p:cNvSpPr txBox="1"/>
          <p:nvPr>
            <p:ph hasCustomPrompt="1" idx="4" type="title"/>
          </p:nvPr>
        </p:nvSpPr>
        <p:spPr>
          <a:xfrm rot="348706">
            <a:off x="4716502" y="2007887"/>
            <a:ext cx="3398167" cy="804549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499" name="Google Shape;499;p20"/>
          <p:cNvSpPr txBox="1"/>
          <p:nvPr>
            <p:ph hasCustomPrompt="1" idx="5" type="title"/>
          </p:nvPr>
        </p:nvSpPr>
        <p:spPr>
          <a:xfrm rot="348706">
            <a:off x="4840794" y="788361"/>
            <a:ext cx="3398167" cy="803623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500" name="Google Shape;500;p20"/>
          <p:cNvSpPr txBox="1"/>
          <p:nvPr>
            <p:ph hasCustomPrompt="1" idx="6" type="title"/>
          </p:nvPr>
        </p:nvSpPr>
        <p:spPr>
          <a:xfrm rot="348583">
            <a:off x="4592429" y="3228272"/>
            <a:ext cx="3399361" cy="803623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b="1" sz="4000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type="title"/>
          </p:nvPr>
        </p:nvSpPr>
        <p:spPr>
          <a:xfrm>
            <a:off x="3200400" y="1976000"/>
            <a:ext cx="5687700" cy="15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9" name="Google Shape;79;p3"/>
          <p:cNvSpPr txBox="1"/>
          <p:nvPr>
            <p:ph hasCustomPrompt="1" idx="2" type="title"/>
          </p:nvPr>
        </p:nvSpPr>
        <p:spPr>
          <a:xfrm>
            <a:off x="3200400" y="796200"/>
            <a:ext cx="2492400" cy="7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Font typeface="Bad Script"/>
              <a:buNone/>
              <a:defRPr sz="9100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/>
          <p:nvPr>
            <p:ph idx="1" type="subTitle"/>
          </p:nvPr>
        </p:nvSpPr>
        <p:spPr>
          <a:xfrm>
            <a:off x="3200400" y="3257075"/>
            <a:ext cx="3467100" cy="6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_2">
    <p:bg>
      <p:bgPr>
        <a:solidFill>
          <a:schemeClr val="lt2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1"/>
          <p:cNvSpPr txBox="1"/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03" name="Google Shape;503;p21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504" name="Google Shape;504;p21"/>
            <p:cNvSpPr/>
            <p:nvPr/>
          </p:nvSpPr>
          <p:spPr>
            <a:xfrm>
              <a:off x="4806475" y="3207375"/>
              <a:ext cx="51150" cy="51575"/>
            </a:xfrm>
            <a:custGeom>
              <a:rect b="b" l="l" r="r" t="t"/>
              <a:pathLst>
                <a:path extrusionOk="0" h="2063" w="2046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4779800" y="3121700"/>
              <a:ext cx="54650" cy="54225"/>
            </a:xfrm>
            <a:custGeom>
              <a:rect b="b" l="l" r="r" t="t"/>
              <a:pathLst>
                <a:path extrusionOk="0" h="2169" w="2186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4879000" y="3147925"/>
              <a:ext cx="51600" cy="51600"/>
            </a:xfrm>
            <a:custGeom>
              <a:rect b="b" l="l" r="r" t="t"/>
              <a:pathLst>
                <a:path extrusionOk="0" h="2064" w="2064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4813900" y="3147850"/>
              <a:ext cx="73450" cy="24225"/>
            </a:xfrm>
            <a:custGeom>
              <a:rect b="b" l="l" r="r" t="t"/>
              <a:pathLst>
                <a:path extrusionOk="0" h="969" w="2938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4844925" y="3175575"/>
              <a:ext cx="57275" cy="47250"/>
            </a:xfrm>
            <a:custGeom>
              <a:rect b="b" l="l" r="r" t="t"/>
              <a:pathLst>
                <a:path extrusionOk="0" h="1890" w="2291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21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510" name="Google Shape;510;p21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21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516" name="Google Shape;516;p21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21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520" name="Google Shape;520;p21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" name="Google Shape;522;p21"/>
          <p:cNvSpPr txBox="1"/>
          <p:nvPr>
            <p:ph idx="2" type="title"/>
          </p:nvPr>
        </p:nvSpPr>
        <p:spPr>
          <a:xfrm>
            <a:off x="5569325" y="3060930"/>
            <a:ext cx="25296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523" name="Google Shape;523;p21"/>
          <p:cNvSpPr txBox="1"/>
          <p:nvPr>
            <p:ph idx="1" type="subTitle"/>
          </p:nvPr>
        </p:nvSpPr>
        <p:spPr>
          <a:xfrm>
            <a:off x="5640425" y="3420924"/>
            <a:ext cx="23874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21"/>
          <p:cNvSpPr txBox="1"/>
          <p:nvPr>
            <p:ph idx="3" type="title"/>
          </p:nvPr>
        </p:nvSpPr>
        <p:spPr>
          <a:xfrm>
            <a:off x="5569325" y="1471300"/>
            <a:ext cx="25296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525" name="Google Shape;525;p21"/>
          <p:cNvSpPr txBox="1"/>
          <p:nvPr>
            <p:ph idx="4" type="subTitle"/>
          </p:nvPr>
        </p:nvSpPr>
        <p:spPr>
          <a:xfrm>
            <a:off x="5640425" y="1831284"/>
            <a:ext cx="23874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3_2_1">
    <p:bg>
      <p:bgPr>
        <a:solidFill>
          <a:schemeClr val="dk2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rect b="b" l="l" r="r" t="t"/>
            <a:pathLst>
              <a:path extrusionOk="0" fill="none" h="283464" w="1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rect b="b" l="l" r="r" t="t"/>
            <a:pathLst>
              <a:path extrusionOk="0" fill="none" h="283464" w="1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rect b="b" l="l" r="r" t="t"/>
            <a:pathLst>
              <a:path extrusionOk="0" h="56454" w="91568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rect b="b" l="l" r="r" t="t"/>
            <a:pathLst>
              <a:path extrusionOk="0" h="56763" w="91463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rect b="b" l="l" r="r" t="t"/>
            <a:pathLst>
              <a:path extrusionOk="0" h="54195" w="90973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rect b="b" l="l" r="r" t="t"/>
            <a:pathLst>
              <a:path extrusionOk="0" h="54490" w="91096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rect b="b" l="l" r="r" t="t"/>
            <a:pathLst>
              <a:path extrusionOk="0" h="4966" w="473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rect b="b" l="l" r="r" t="t"/>
            <a:pathLst>
              <a:path extrusionOk="0" h="1889" w="193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rect b="b" l="l" r="r" t="t"/>
            <a:pathLst>
              <a:path extrusionOk="0" h="54" w="1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rect b="b" l="l" r="r" t="t"/>
            <a:pathLst>
              <a:path extrusionOk="0" h="2885" w="281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rect b="b" l="l" r="r" t="t"/>
            <a:pathLst>
              <a:path extrusionOk="0" h="298" w="36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rect b="b" l="l" r="r" t="t"/>
            <a:pathLst>
              <a:path extrusionOk="0" h="44266" w="44981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rect b="b" l="l" r="r" t="t"/>
            <a:pathLst>
              <a:path extrusionOk="0" h="44561" w="4526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rect b="b" l="l" r="r" t="t"/>
            <a:pathLst>
              <a:path extrusionOk="0" h="44300" w="45016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rect b="b" l="l" r="r" t="t"/>
            <a:pathLst>
              <a:path extrusionOk="0" h="44596" w="45295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rect b="b" l="l" r="r" t="t"/>
            <a:pathLst>
              <a:path extrusionOk="0" h="42028" w="44771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rect b="b" l="l" r="r" t="t"/>
            <a:pathLst>
              <a:path extrusionOk="0" h="42323" w="45033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rect b="b" l="l" r="r" t="t"/>
            <a:pathLst>
              <a:path extrusionOk="0" h="42063" w="44806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rect b="b" l="l" r="r" t="t"/>
            <a:pathLst>
              <a:path extrusionOk="0" h="42361" w="45068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rect b="b" l="l" r="r" t="t"/>
            <a:pathLst>
              <a:path extrusionOk="0" h="40653" w="43635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rect b="b" l="l" r="r" t="t"/>
            <a:pathLst>
              <a:path extrusionOk="0" h="40959" w="43809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rect b="b" l="l" r="r" t="t"/>
            <a:pathLst>
              <a:path extrusionOk="0" h="3322" w="8374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rect b="b" l="l" r="r" t="t"/>
            <a:pathLst>
              <a:path extrusionOk="0" h="805" w="8252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rect b="b" l="l" r="r" t="t"/>
            <a:pathLst>
              <a:path extrusionOk="0" h="1085" w="8288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rect b="b" l="l" r="r" t="t"/>
            <a:pathLst>
              <a:path extrusionOk="0" h="1102" w="827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rect b="b" l="l" r="r" t="t"/>
            <a:pathLst>
              <a:path extrusionOk="0" h="6172" w="8602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rect b="b" l="l" r="r" t="t"/>
            <a:pathLst>
              <a:path extrusionOk="0" h="1102" w="827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rect b="b" l="l" r="r" t="t"/>
            <a:pathLst>
              <a:path extrusionOk="0" h="3619" w="8952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rect b="b" l="l" r="r" t="t"/>
            <a:pathLst>
              <a:path extrusionOk="0" h="613" w="605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rect b="b" l="l" r="r" t="t"/>
            <a:pathLst>
              <a:path extrusionOk="0" h="875" w="8829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rect b="b" l="l" r="r" t="t"/>
            <a:pathLst>
              <a:path extrusionOk="0" h="1155" w="8846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rect b="b" l="l" r="r" t="t"/>
            <a:pathLst>
              <a:path extrusionOk="0" h="1155" w="8864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rect b="b" l="l" r="r" t="t"/>
            <a:pathLst>
              <a:path extrusionOk="0" h="6504" w="9161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rect b="b" l="l" r="r" t="t"/>
            <a:pathLst>
              <a:path extrusionOk="0" h="1172" w="8864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rect b="b" l="l" r="r" t="t"/>
            <a:pathLst>
              <a:path extrusionOk="0" h="9845" w="9231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rect b="b" l="l" r="r" t="t"/>
            <a:pathLst>
              <a:path extrusionOk="0" h="10140" w="9354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rect b="b" l="l" r="r" t="t"/>
            <a:pathLst>
              <a:path extrusionOk="0" h="40657" w="42761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rect b="b" l="l" r="r" t="t"/>
            <a:pathLst>
              <a:path extrusionOk="0" h="40942" w="42988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rect b="b" l="l" r="r" t="t"/>
            <a:pathLst>
              <a:path extrusionOk="0" h="19" w="53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rect b="b" l="l" r="r" t="t"/>
            <a:pathLst>
              <a:path extrusionOk="0" h="18" w="176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rect b="b" l="l" r="r" t="t"/>
            <a:pathLst>
              <a:path extrusionOk="0" h="19" w="71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rect b="b" l="l" r="r" t="t"/>
            <a:pathLst>
              <a:path extrusionOk="0" h="8307" w="82391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rect b="b" l="l" r="r" t="t"/>
            <a:pathLst>
              <a:path extrusionOk="0" h="8307" w="82391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rect b="b" l="l" r="r" t="t"/>
            <a:pathLst>
              <a:path extrusionOk="0" h="3758" w="6504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rect b="b" l="l" r="r" t="t"/>
            <a:pathLst>
              <a:path extrusionOk="0" h="4134" w="6714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2"/>
          <p:cNvSpPr txBox="1"/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582" name="Google Shape;582;p22"/>
          <p:cNvSpPr txBox="1"/>
          <p:nvPr>
            <p:ph idx="1" type="subTitle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22"/>
          <p:cNvSpPr txBox="1"/>
          <p:nvPr>
            <p:ph idx="2" type="title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584" name="Google Shape;584;p22"/>
          <p:cNvSpPr txBox="1"/>
          <p:nvPr>
            <p:ph idx="3" type="subTitle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rect b="b" l="l" r="r" t="t"/>
            <a:pathLst>
              <a:path extrusionOk="0" h="9668" w="8619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rect b="b" l="l" r="r" t="t"/>
            <a:pathLst>
              <a:path extrusionOk="0" h="10070" w="9056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rect b="b" l="l" r="r" t="t"/>
            <a:pathLst>
              <a:path extrusionOk="0" h="8217" w="4826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rect b="b" l="l" r="r" t="t"/>
            <a:pathLst>
              <a:path extrusionOk="0" h="10328" w="8794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rect b="b" l="l" r="r" t="t"/>
            <a:pathLst>
              <a:path extrusionOk="0" h="10612" w="8917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8">
    <p:bg>
      <p:bgPr>
        <a:solidFill>
          <a:schemeClr val="dk2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3"/>
          <p:cNvSpPr txBox="1"/>
          <p:nvPr>
            <p:ph type="title"/>
          </p:nvPr>
        </p:nvSpPr>
        <p:spPr>
          <a:xfrm>
            <a:off x="4919850" y="1564225"/>
            <a:ext cx="3510900" cy="101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592" name="Google Shape;592;p23"/>
          <p:cNvSpPr txBox="1"/>
          <p:nvPr>
            <p:ph idx="1" type="subTitle"/>
          </p:nvPr>
        </p:nvSpPr>
        <p:spPr>
          <a:xfrm>
            <a:off x="5326066" y="2723688"/>
            <a:ext cx="31089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23"/>
          <p:cNvSpPr/>
          <p:nvPr/>
        </p:nvSpPr>
        <p:spPr>
          <a:xfrm flipH="1" rot="-2469326">
            <a:off x="4275036" y="334757"/>
            <a:ext cx="4543481" cy="4473976"/>
          </a:xfrm>
          <a:custGeom>
            <a:rect b="b" l="l" r="r" t="t"/>
            <a:pathLst>
              <a:path extrusionOk="0" h="183330" w="201556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ash"/>
            <a:round/>
            <a:headEnd len="med" w="med" type="none"/>
            <a:tailEnd len="med" w="med" type="none"/>
          </a:ln>
        </p:spPr>
      </p:sp>
      <p:grpSp>
        <p:nvGrpSpPr>
          <p:cNvPr id="594" name="Google Shape;594;p23"/>
          <p:cNvGrpSpPr/>
          <p:nvPr/>
        </p:nvGrpSpPr>
        <p:grpSpPr>
          <a:xfrm flipH="1" rot="1204455">
            <a:off x="701728" y="403693"/>
            <a:ext cx="704390" cy="700959"/>
            <a:chOff x="4636900" y="2064950"/>
            <a:chExt cx="179650" cy="178775"/>
          </a:xfrm>
        </p:grpSpPr>
        <p:sp>
          <p:nvSpPr>
            <p:cNvPr id="595" name="Google Shape;595;p23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23"/>
          <p:cNvGrpSpPr/>
          <p:nvPr/>
        </p:nvGrpSpPr>
        <p:grpSpPr>
          <a:xfrm flipH="1" rot="10800000">
            <a:off x="578459" y="4135791"/>
            <a:ext cx="950930" cy="1016401"/>
            <a:chOff x="319900" y="315700"/>
            <a:chExt cx="342123" cy="365691"/>
          </a:xfrm>
        </p:grpSpPr>
        <p:sp>
          <p:nvSpPr>
            <p:cNvPr id="599" name="Google Shape;599;p23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23"/>
          <p:cNvGrpSpPr/>
          <p:nvPr/>
        </p:nvGrpSpPr>
        <p:grpSpPr>
          <a:xfrm flipH="1" rot="10800000">
            <a:off x="-319068" y="3131904"/>
            <a:ext cx="625919" cy="622906"/>
            <a:chOff x="4636900" y="2064950"/>
            <a:chExt cx="179650" cy="178775"/>
          </a:xfrm>
        </p:grpSpPr>
        <p:sp>
          <p:nvSpPr>
            <p:cNvPr id="605" name="Google Shape;605;p23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23"/>
          <p:cNvGrpSpPr/>
          <p:nvPr/>
        </p:nvGrpSpPr>
        <p:grpSpPr>
          <a:xfrm flipH="1" rot="8932695">
            <a:off x="1381899" y="2491064"/>
            <a:ext cx="448214" cy="606624"/>
            <a:chOff x="5408700" y="2855000"/>
            <a:chExt cx="121525" cy="164475"/>
          </a:xfrm>
        </p:grpSpPr>
        <p:sp>
          <p:nvSpPr>
            <p:cNvPr id="609" name="Google Shape;609;p23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1" name="Google Shape;611;p23"/>
          <p:cNvSpPr/>
          <p:nvPr/>
        </p:nvSpPr>
        <p:spPr>
          <a:xfrm flipH="1">
            <a:off x="-534915" y="-525775"/>
            <a:ext cx="5454775" cy="4923225"/>
          </a:xfrm>
          <a:custGeom>
            <a:rect b="b" l="l" r="r" t="t"/>
            <a:pathLst>
              <a:path extrusionOk="0" h="196929" w="218191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8_1">
    <p:bg>
      <p:bgPr>
        <a:solidFill>
          <a:schemeClr val="dk2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 txBox="1"/>
          <p:nvPr>
            <p:ph type="title"/>
          </p:nvPr>
        </p:nvSpPr>
        <p:spPr>
          <a:xfrm>
            <a:off x="2333550" y="1411821"/>
            <a:ext cx="4476900" cy="101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4" name="Google Shape;614;p24"/>
          <p:cNvSpPr txBox="1"/>
          <p:nvPr>
            <p:ph idx="1" type="subTitle"/>
          </p:nvPr>
        </p:nvSpPr>
        <p:spPr>
          <a:xfrm>
            <a:off x="2545800" y="2776125"/>
            <a:ext cx="40524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15" name="Google Shape;615;p24"/>
          <p:cNvGrpSpPr/>
          <p:nvPr/>
        </p:nvGrpSpPr>
        <p:grpSpPr>
          <a:xfrm flipH="1">
            <a:off x="-49870" y="4164535"/>
            <a:ext cx="1023323" cy="1094037"/>
            <a:chOff x="319900" y="315700"/>
            <a:chExt cx="342123" cy="365691"/>
          </a:xfrm>
        </p:grpSpPr>
        <p:sp>
          <p:nvSpPr>
            <p:cNvPr id="616" name="Google Shape;616;p24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1" name="Google Shape;621;p24"/>
          <p:cNvGrpSpPr/>
          <p:nvPr/>
        </p:nvGrpSpPr>
        <p:grpSpPr>
          <a:xfrm flipH="1">
            <a:off x="8038502" y="1153102"/>
            <a:ext cx="658687" cy="655425"/>
            <a:chOff x="4636900" y="2064950"/>
            <a:chExt cx="179650" cy="178775"/>
          </a:xfrm>
        </p:grpSpPr>
        <p:sp>
          <p:nvSpPr>
            <p:cNvPr id="622" name="Google Shape;622;p24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24"/>
          <p:cNvGrpSpPr/>
          <p:nvPr/>
        </p:nvGrpSpPr>
        <p:grpSpPr>
          <a:xfrm flipH="1" rot="-1867156">
            <a:off x="7065118" y="497348"/>
            <a:ext cx="606636" cy="821031"/>
            <a:chOff x="5408700" y="2855000"/>
            <a:chExt cx="121525" cy="164475"/>
          </a:xfrm>
        </p:grpSpPr>
        <p:sp>
          <p:nvSpPr>
            <p:cNvPr id="626" name="Google Shape;626;p24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24"/>
          <p:cNvGrpSpPr/>
          <p:nvPr/>
        </p:nvGrpSpPr>
        <p:grpSpPr>
          <a:xfrm rot="-1973065">
            <a:off x="7969065" y="4291593"/>
            <a:ext cx="1018987" cy="554146"/>
            <a:chOff x="1449934" y="4565833"/>
            <a:chExt cx="320467" cy="168684"/>
          </a:xfrm>
        </p:grpSpPr>
        <p:sp>
          <p:nvSpPr>
            <p:cNvPr id="629" name="Google Shape;629;p24"/>
            <p:cNvSpPr/>
            <p:nvPr/>
          </p:nvSpPr>
          <p:spPr>
            <a:xfrm>
              <a:off x="1449934" y="4565833"/>
              <a:ext cx="65112" cy="148810"/>
            </a:xfrm>
            <a:custGeom>
              <a:rect b="b" l="l" r="r" t="t"/>
              <a:pathLst>
                <a:path extrusionOk="0" h="4620" w="2021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495876" y="4617241"/>
              <a:ext cx="65112" cy="64774"/>
            </a:xfrm>
            <a:custGeom>
              <a:rect b="b" l="l" r="r" t="t"/>
              <a:pathLst>
                <a:path extrusionOk="0" h="2011" w="2021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570524" y="4645295"/>
              <a:ext cx="49035" cy="15557"/>
            </a:xfrm>
            <a:custGeom>
              <a:rect b="b" l="l" r="r" t="t"/>
              <a:pathLst>
                <a:path extrusionOk="0" h="483" w="1522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624875" y="4635987"/>
              <a:ext cx="55543" cy="72183"/>
            </a:xfrm>
            <a:custGeom>
              <a:rect b="b" l="l" r="r" t="t"/>
              <a:pathLst>
                <a:path extrusionOk="0" h="2241" w="1724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671203" y="4601458"/>
              <a:ext cx="58604" cy="133060"/>
            </a:xfrm>
            <a:custGeom>
              <a:rect b="b" l="l" r="r" t="t"/>
              <a:pathLst>
                <a:path extrusionOk="0" h="4131" w="1819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731321" y="4567283"/>
              <a:ext cx="39080" cy="49700"/>
            </a:xfrm>
            <a:custGeom>
              <a:rect b="b" l="l" r="r" t="t"/>
              <a:pathLst>
                <a:path extrusionOk="0" h="1543" w="1213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24"/>
          <p:cNvGrpSpPr/>
          <p:nvPr/>
        </p:nvGrpSpPr>
        <p:grpSpPr>
          <a:xfrm rot="-811687">
            <a:off x="215258" y="2615053"/>
            <a:ext cx="877036" cy="672069"/>
            <a:chOff x="6467995" y="4541033"/>
            <a:chExt cx="413793" cy="317088"/>
          </a:xfrm>
        </p:grpSpPr>
        <p:sp>
          <p:nvSpPr>
            <p:cNvPr id="636" name="Google Shape;636;p2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rect b="b" l="l" r="r" t="t"/>
              <a:pathLst>
                <a:path extrusionOk="0" h="3973" w="782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rect b="b" l="l" r="r" t="t"/>
              <a:pathLst>
                <a:path extrusionOk="0" h="2214" w="2175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rect b="b" l="l" r="r" t="t"/>
              <a:pathLst>
                <a:path extrusionOk="0" h="525" w="1237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rect b="b" l="l" r="r" t="t"/>
              <a:pathLst>
                <a:path extrusionOk="0" h="2233" w="1938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" name="Google Shape;640;p24"/>
          <p:cNvGrpSpPr/>
          <p:nvPr/>
        </p:nvGrpSpPr>
        <p:grpSpPr>
          <a:xfrm>
            <a:off x="435985" y="247198"/>
            <a:ext cx="1781246" cy="1745553"/>
            <a:chOff x="894775" y="1489932"/>
            <a:chExt cx="1107120" cy="1084936"/>
          </a:xfrm>
        </p:grpSpPr>
        <p:sp>
          <p:nvSpPr>
            <p:cNvPr id="641" name="Google Shape;641;p24"/>
            <p:cNvSpPr/>
            <p:nvPr/>
          </p:nvSpPr>
          <p:spPr>
            <a:xfrm>
              <a:off x="964844" y="1976193"/>
              <a:ext cx="81071" cy="104754"/>
            </a:xfrm>
            <a:custGeom>
              <a:rect b="b" l="l" r="r" t="t"/>
              <a:pathLst>
                <a:path extrusionOk="0" h="4339" w="3358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94775" y="1668850"/>
              <a:ext cx="825770" cy="795930"/>
            </a:xfrm>
            <a:custGeom>
              <a:rect b="b" l="l" r="r" t="t"/>
              <a:pathLst>
                <a:path extrusionOk="0" fill="none" h="32968" w="34204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cap="rnd" cmpd="sng" w="19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340513" y="1939485"/>
              <a:ext cx="659863" cy="635382"/>
            </a:xfrm>
            <a:custGeom>
              <a:rect b="b" l="l" r="r" t="t"/>
              <a:pathLst>
                <a:path extrusionOk="0" fill="none" h="26318" w="27332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cap="rnd" cmpd="sng" w="19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442972" y="1489932"/>
              <a:ext cx="558923" cy="561217"/>
            </a:xfrm>
            <a:custGeom>
              <a:rect b="b" l="l" r="r" t="t"/>
              <a:pathLst>
                <a:path extrusionOk="0" fill="none" h="23246" w="23151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cap="rnd" cmpd="sng" w="19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765352" y="2225438"/>
              <a:ext cx="72645" cy="146811"/>
            </a:xfrm>
            <a:custGeom>
              <a:rect b="b" l="l" r="r" t="t"/>
              <a:pathLst>
                <a:path extrusionOk="0" h="6081" w="3009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750045" y="1703241"/>
              <a:ext cx="70375" cy="107820"/>
            </a:xfrm>
            <a:custGeom>
              <a:rect b="b" l="l" r="r" t="t"/>
              <a:pathLst>
                <a:path extrusionOk="0" h="4466" w="2915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" name="Google Shape;647;p24"/>
          <p:cNvSpPr/>
          <p:nvPr/>
        </p:nvSpPr>
        <p:spPr>
          <a:xfrm rot="1069648">
            <a:off x="1887306" y="3916736"/>
            <a:ext cx="222278" cy="254676"/>
          </a:xfrm>
          <a:custGeom>
            <a:rect b="b" l="l" r="r" t="t"/>
            <a:pathLst>
              <a:path extrusionOk="0" h="2656" w="2318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4"/>
          <p:cNvSpPr/>
          <p:nvPr/>
        </p:nvSpPr>
        <p:spPr>
          <a:xfrm rot="1069648">
            <a:off x="1777378" y="4183159"/>
            <a:ext cx="385198" cy="66450"/>
          </a:xfrm>
          <a:custGeom>
            <a:rect b="b" l="l" r="r" t="t"/>
            <a:pathLst>
              <a:path extrusionOk="0" h="693" w="4017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4"/>
          <p:cNvSpPr/>
          <p:nvPr/>
        </p:nvSpPr>
        <p:spPr>
          <a:xfrm rot="1069648">
            <a:off x="1854738" y="4265233"/>
            <a:ext cx="173277" cy="258704"/>
          </a:xfrm>
          <a:custGeom>
            <a:rect b="b" l="l" r="r" t="t"/>
            <a:pathLst>
              <a:path extrusionOk="0" h="2698" w="1807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4"/>
          <p:cNvSpPr/>
          <p:nvPr/>
        </p:nvSpPr>
        <p:spPr>
          <a:xfrm rot="1001131">
            <a:off x="4442878" y="628981"/>
            <a:ext cx="180001" cy="179712"/>
          </a:xfrm>
          <a:custGeom>
            <a:rect b="b" l="l" r="r" t="t"/>
            <a:pathLst>
              <a:path extrusionOk="0" h="2397" w="2401">
                <a:moveTo>
                  <a:pt x="1470" y="328"/>
                </a:moveTo>
                <a:cubicBezTo>
                  <a:pt x="1648" y="328"/>
                  <a:pt x="1811" y="422"/>
                  <a:pt x="1890" y="591"/>
                </a:cubicBezTo>
                <a:cubicBezTo>
                  <a:pt x="1902" y="638"/>
                  <a:pt x="1937" y="686"/>
                  <a:pt x="1985" y="698"/>
                </a:cubicBezTo>
                <a:cubicBezTo>
                  <a:pt x="1961" y="840"/>
                  <a:pt x="1926" y="971"/>
                  <a:pt x="1878" y="1102"/>
                </a:cubicBezTo>
                <a:cubicBezTo>
                  <a:pt x="1783" y="1375"/>
                  <a:pt x="1569" y="1589"/>
                  <a:pt x="1296" y="1696"/>
                </a:cubicBezTo>
                <a:cubicBezTo>
                  <a:pt x="1218" y="1729"/>
                  <a:pt x="1136" y="1745"/>
                  <a:pt x="1055" y="1745"/>
                </a:cubicBezTo>
                <a:cubicBezTo>
                  <a:pt x="878" y="1745"/>
                  <a:pt x="705" y="1668"/>
                  <a:pt x="583" y="1529"/>
                </a:cubicBezTo>
                <a:cubicBezTo>
                  <a:pt x="416" y="1280"/>
                  <a:pt x="559" y="923"/>
                  <a:pt x="773" y="686"/>
                </a:cubicBezTo>
                <a:cubicBezTo>
                  <a:pt x="927" y="496"/>
                  <a:pt x="1141" y="377"/>
                  <a:pt x="1391" y="329"/>
                </a:cubicBezTo>
                <a:lnTo>
                  <a:pt x="1438" y="329"/>
                </a:lnTo>
                <a:cubicBezTo>
                  <a:pt x="1449" y="329"/>
                  <a:pt x="1460" y="328"/>
                  <a:pt x="1470" y="328"/>
                </a:cubicBezTo>
                <a:close/>
                <a:moveTo>
                  <a:pt x="1471" y="0"/>
                </a:moveTo>
                <a:cubicBezTo>
                  <a:pt x="1432" y="0"/>
                  <a:pt x="1394" y="3"/>
                  <a:pt x="1355" y="8"/>
                </a:cubicBezTo>
                <a:cubicBezTo>
                  <a:pt x="1022" y="56"/>
                  <a:pt x="725" y="222"/>
                  <a:pt x="512" y="484"/>
                </a:cubicBezTo>
                <a:cubicBezTo>
                  <a:pt x="226" y="781"/>
                  <a:pt x="1" y="1280"/>
                  <a:pt x="286" y="1696"/>
                </a:cubicBezTo>
                <a:cubicBezTo>
                  <a:pt x="439" y="1925"/>
                  <a:pt x="744" y="2058"/>
                  <a:pt x="1058" y="2058"/>
                </a:cubicBezTo>
                <a:cubicBezTo>
                  <a:pt x="1182" y="2058"/>
                  <a:pt x="1308" y="2037"/>
                  <a:pt x="1427" y="1993"/>
                </a:cubicBezTo>
                <a:cubicBezTo>
                  <a:pt x="1664" y="1910"/>
                  <a:pt x="1866" y="1743"/>
                  <a:pt x="2021" y="1541"/>
                </a:cubicBezTo>
                <a:cubicBezTo>
                  <a:pt x="2021" y="1779"/>
                  <a:pt x="2033" y="2005"/>
                  <a:pt x="2044" y="2242"/>
                </a:cubicBezTo>
                <a:cubicBezTo>
                  <a:pt x="2056" y="2326"/>
                  <a:pt x="2139" y="2397"/>
                  <a:pt x="2223" y="2397"/>
                </a:cubicBezTo>
                <a:lnTo>
                  <a:pt x="2235" y="2397"/>
                </a:lnTo>
                <a:cubicBezTo>
                  <a:pt x="2330" y="2385"/>
                  <a:pt x="2401" y="2314"/>
                  <a:pt x="2401" y="2219"/>
                </a:cubicBezTo>
                <a:cubicBezTo>
                  <a:pt x="2365" y="1553"/>
                  <a:pt x="2365" y="876"/>
                  <a:pt x="2401" y="199"/>
                </a:cubicBezTo>
                <a:cubicBezTo>
                  <a:pt x="2401" y="115"/>
                  <a:pt x="2330" y="32"/>
                  <a:pt x="2235" y="32"/>
                </a:cubicBezTo>
                <a:cubicBezTo>
                  <a:pt x="2228" y="31"/>
                  <a:pt x="2221" y="31"/>
                  <a:pt x="2214" y="31"/>
                </a:cubicBezTo>
                <a:cubicBezTo>
                  <a:pt x="2128" y="31"/>
                  <a:pt x="2055" y="99"/>
                  <a:pt x="2044" y="187"/>
                </a:cubicBezTo>
                <a:lnTo>
                  <a:pt x="2044" y="210"/>
                </a:lnTo>
                <a:cubicBezTo>
                  <a:pt x="1884" y="80"/>
                  <a:pt x="1681" y="0"/>
                  <a:pt x="1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4"/>
          <p:cNvSpPr/>
          <p:nvPr/>
        </p:nvSpPr>
        <p:spPr>
          <a:xfrm rot="1001131">
            <a:off x="4683040" y="725835"/>
            <a:ext cx="98959" cy="115310"/>
          </a:xfrm>
          <a:custGeom>
            <a:rect b="b" l="l" r="r" t="t"/>
            <a:pathLst>
              <a:path extrusionOk="0" h="1538" w="1320">
                <a:moveTo>
                  <a:pt x="199" y="0"/>
                </a:moveTo>
                <a:cubicBezTo>
                  <a:pt x="172" y="0"/>
                  <a:pt x="144" y="6"/>
                  <a:pt x="119" y="17"/>
                </a:cubicBezTo>
                <a:cubicBezTo>
                  <a:pt x="36" y="52"/>
                  <a:pt x="1" y="159"/>
                  <a:pt x="36" y="242"/>
                </a:cubicBezTo>
                <a:cubicBezTo>
                  <a:pt x="155" y="444"/>
                  <a:pt x="298" y="646"/>
                  <a:pt x="452" y="836"/>
                </a:cubicBezTo>
                <a:lnTo>
                  <a:pt x="96" y="1276"/>
                </a:lnTo>
                <a:cubicBezTo>
                  <a:pt x="36" y="1347"/>
                  <a:pt x="60" y="1454"/>
                  <a:pt x="131" y="1502"/>
                </a:cubicBezTo>
                <a:cubicBezTo>
                  <a:pt x="167" y="1526"/>
                  <a:pt x="203" y="1538"/>
                  <a:pt x="238" y="1538"/>
                </a:cubicBezTo>
                <a:cubicBezTo>
                  <a:pt x="298" y="1538"/>
                  <a:pt x="357" y="1514"/>
                  <a:pt x="393" y="1466"/>
                </a:cubicBezTo>
                <a:lnTo>
                  <a:pt x="702" y="1086"/>
                </a:lnTo>
                <a:cubicBezTo>
                  <a:pt x="797" y="1181"/>
                  <a:pt x="904" y="1264"/>
                  <a:pt x="1011" y="1347"/>
                </a:cubicBezTo>
                <a:cubicBezTo>
                  <a:pt x="1046" y="1371"/>
                  <a:pt x="1082" y="1383"/>
                  <a:pt x="1118" y="1383"/>
                </a:cubicBezTo>
                <a:cubicBezTo>
                  <a:pt x="1177" y="1383"/>
                  <a:pt x="1225" y="1359"/>
                  <a:pt x="1260" y="1324"/>
                </a:cubicBezTo>
                <a:cubicBezTo>
                  <a:pt x="1320" y="1252"/>
                  <a:pt x="1308" y="1145"/>
                  <a:pt x="1236" y="1098"/>
                </a:cubicBezTo>
                <a:cubicBezTo>
                  <a:pt x="1118" y="1015"/>
                  <a:pt x="1023" y="920"/>
                  <a:pt x="916" y="825"/>
                </a:cubicBezTo>
                <a:lnTo>
                  <a:pt x="1248" y="409"/>
                </a:lnTo>
                <a:cubicBezTo>
                  <a:pt x="1320" y="337"/>
                  <a:pt x="1296" y="230"/>
                  <a:pt x="1213" y="183"/>
                </a:cubicBezTo>
                <a:cubicBezTo>
                  <a:pt x="1184" y="164"/>
                  <a:pt x="1150" y="154"/>
                  <a:pt x="1115" y="154"/>
                </a:cubicBezTo>
                <a:cubicBezTo>
                  <a:pt x="1062" y="154"/>
                  <a:pt x="1006" y="176"/>
                  <a:pt x="963" y="219"/>
                </a:cubicBezTo>
                <a:lnTo>
                  <a:pt x="678" y="563"/>
                </a:lnTo>
                <a:cubicBezTo>
                  <a:pt x="559" y="421"/>
                  <a:pt x="452" y="254"/>
                  <a:pt x="357" y="88"/>
                </a:cubicBezTo>
                <a:cubicBezTo>
                  <a:pt x="324" y="30"/>
                  <a:pt x="261" y="0"/>
                  <a:pt x="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4"/>
          <p:cNvSpPr/>
          <p:nvPr/>
        </p:nvSpPr>
        <p:spPr>
          <a:xfrm rot="1001131">
            <a:off x="4873805" y="708173"/>
            <a:ext cx="147089" cy="206553"/>
          </a:xfrm>
          <a:custGeom>
            <a:rect b="b" l="l" r="r" t="t"/>
            <a:pathLst>
              <a:path extrusionOk="0" h="2755" w="1962">
                <a:moveTo>
                  <a:pt x="1160" y="1388"/>
                </a:moveTo>
                <a:cubicBezTo>
                  <a:pt x="1194" y="1388"/>
                  <a:pt x="1227" y="1392"/>
                  <a:pt x="1260" y="1399"/>
                </a:cubicBezTo>
                <a:cubicBezTo>
                  <a:pt x="1379" y="1435"/>
                  <a:pt x="1474" y="1518"/>
                  <a:pt x="1522" y="1637"/>
                </a:cubicBezTo>
                <a:cubicBezTo>
                  <a:pt x="1593" y="1792"/>
                  <a:pt x="1569" y="1982"/>
                  <a:pt x="1474" y="2112"/>
                </a:cubicBezTo>
                <a:cubicBezTo>
                  <a:pt x="1315" y="2337"/>
                  <a:pt x="1009" y="2429"/>
                  <a:pt x="729" y="2429"/>
                </a:cubicBezTo>
                <a:cubicBezTo>
                  <a:pt x="654" y="2429"/>
                  <a:pt x="580" y="2422"/>
                  <a:pt x="512" y="2410"/>
                </a:cubicBezTo>
                <a:lnTo>
                  <a:pt x="476" y="2410"/>
                </a:lnTo>
                <a:cubicBezTo>
                  <a:pt x="476" y="2184"/>
                  <a:pt x="524" y="1946"/>
                  <a:pt x="619" y="1732"/>
                </a:cubicBezTo>
                <a:cubicBezTo>
                  <a:pt x="722" y="1547"/>
                  <a:pt x="941" y="1388"/>
                  <a:pt x="1160" y="1388"/>
                </a:cubicBezTo>
                <a:close/>
                <a:moveTo>
                  <a:pt x="177" y="0"/>
                </a:moveTo>
                <a:cubicBezTo>
                  <a:pt x="91" y="0"/>
                  <a:pt x="7" y="60"/>
                  <a:pt x="1" y="176"/>
                </a:cubicBezTo>
                <a:lnTo>
                  <a:pt x="120" y="2588"/>
                </a:lnTo>
                <a:cubicBezTo>
                  <a:pt x="120" y="2683"/>
                  <a:pt x="203" y="2754"/>
                  <a:pt x="298" y="2754"/>
                </a:cubicBezTo>
                <a:cubicBezTo>
                  <a:pt x="333" y="2754"/>
                  <a:pt x="369" y="2742"/>
                  <a:pt x="405" y="2718"/>
                </a:cubicBezTo>
                <a:lnTo>
                  <a:pt x="429" y="2718"/>
                </a:lnTo>
                <a:cubicBezTo>
                  <a:pt x="526" y="2736"/>
                  <a:pt x="629" y="2746"/>
                  <a:pt x="735" y="2746"/>
                </a:cubicBezTo>
                <a:cubicBezTo>
                  <a:pt x="1122" y="2746"/>
                  <a:pt x="1538" y="2617"/>
                  <a:pt x="1771" y="2291"/>
                </a:cubicBezTo>
                <a:cubicBezTo>
                  <a:pt x="1926" y="2065"/>
                  <a:pt x="1961" y="1768"/>
                  <a:pt x="1854" y="1518"/>
                </a:cubicBezTo>
                <a:cubicBezTo>
                  <a:pt x="1759" y="1293"/>
                  <a:pt x="1569" y="1126"/>
                  <a:pt x="1344" y="1079"/>
                </a:cubicBezTo>
                <a:cubicBezTo>
                  <a:pt x="1279" y="1066"/>
                  <a:pt x="1214" y="1059"/>
                  <a:pt x="1150" y="1059"/>
                </a:cubicBezTo>
                <a:cubicBezTo>
                  <a:pt x="862" y="1059"/>
                  <a:pt x="592" y="1188"/>
                  <a:pt x="417" y="1411"/>
                </a:cubicBezTo>
                <a:lnTo>
                  <a:pt x="357" y="164"/>
                </a:lnTo>
                <a:cubicBezTo>
                  <a:pt x="340" y="54"/>
                  <a:pt x="258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4"/>
          <p:cNvSpPr/>
          <p:nvPr/>
        </p:nvSpPr>
        <p:spPr>
          <a:xfrm rot="1001131">
            <a:off x="4380161" y="913702"/>
            <a:ext cx="654855" cy="36212"/>
          </a:xfrm>
          <a:custGeom>
            <a:rect b="b" l="l" r="r" t="t"/>
            <a:pathLst>
              <a:path extrusionOk="0" h="483" w="8735">
                <a:moveTo>
                  <a:pt x="5809" y="1"/>
                </a:moveTo>
                <a:cubicBezTo>
                  <a:pt x="3926" y="1"/>
                  <a:pt x="2036" y="56"/>
                  <a:pt x="167" y="160"/>
                </a:cubicBezTo>
                <a:cubicBezTo>
                  <a:pt x="72" y="160"/>
                  <a:pt x="1" y="243"/>
                  <a:pt x="1" y="339"/>
                </a:cubicBezTo>
                <a:cubicBezTo>
                  <a:pt x="12" y="416"/>
                  <a:pt x="84" y="482"/>
                  <a:pt x="161" y="482"/>
                </a:cubicBezTo>
                <a:cubicBezTo>
                  <a:pt x="167" y="482"/>
                  <a:pt x="173" y="482"/>
                  <a:pt x="179" y="481"/>
                </a:cubicBezTo>
                <a:lnTo>
                  <a:pt x="191" y="481"/>
                </a:lnTo>
                <a:cubicBezTo>
                  <a:pt x="2052" y="377"/>
                  <a:pt x="3934" y="322"/>
                  <a:pt x="5808" y="322"/>
                </a:cubicBezTo>
                <a:cubicBezTo>
                  <a:pt x="6723" y="322"/>
                  <a:pt x="7637" y="335"/>
                  <a:pt x="8545" y="362"/>
                </a:cubicBezTo>
                <a:cubicBezTo>
                  <a:pt x="8640" y="362"/>
                  <a:pt x="8723" y="291"/>
                  <a:pt x="8735" y="208"/>
                </a:cubicBezTo>
                <a:cubicBezTo>
                  <a:pt x="8723" y="113"/>
                  <a:pt x="8652" y="41"/>
                  <a:pt x="8556" y="41"/>
                </a:cubicBezTo>
                <a:cubicBezTo>
                  <a:pt x="7645" y="14"/>
                  <a:pt x="6727" y="1"/>
                  <a:pt x="5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4"/>
          <p:cNvSpPr/>
          <p:nvPr/>
        </p:nvSpPr>
        <p:spPr>
          <a:xfrm rot="1001131">
            <a:off x="4563993" y="968091"/>
            <a:ext cx="154211" cy="166367"/>
          </a:xfrm>
          <a:custGeom>
            <a:rect b="b" l="l" r="r" t="t"/>
            <a:pathLst>
              <a:path extrusionOk="0" h="2219" w="2057">
                <a:moveTo>
                  <a:pt x="1735" y="0"/>
                </a:moveTo>
                <a:cubicBezTo>
                  <a:pt x="1693" y="0"/>
                  <a:pt x="1651" y="15"/>
                  <a:pt x="1617" y="43"/>
                </a:cubicBezTo>
                <a:cubicBezTo>
                  <a:pt x="1391" y="234"/>
                  <a:pt x="1177" y="447"/>
                  <a:pt x="975" y="661"/>
                </a:cubicBezTo>
                <a:lnTo>
                  <a:pt x="310" y="162"/>
                </a:lnTo>
                <a:cubicBezTo>
                  <a:pt x="279" y="137"/>
                  <a:pt x="241" y="124"/>
                  <a:pt x="203" y="124"/>
                </a:cubicBezTo>
                <a:cubicBezTo>
                  <a:pt x="153" y="124"/>
                  <a:pt x="101" y="146"/>
                  <a:pt x="60" y="186"/>
                </a:cubicBezTo>
                <a:cubicBezTo>
                  <a:pt x="1" y="257"/>
                  <a:pt x="13" y="364"/>
                  <a:pt x="84" y="412"/>
                </a:cubicBezTo>
                <a:lnTo>
                  <a:pt x="761" y="923"/>
                </a:lnTo>
                <a:cubicBezTo>
                  <a:pt x="488" y="1256"/>
                  <a:pt x="262" y="1612"/>
                  <a:pt x="60" y="1992"/>
                </a:cubicBezTo>
                <a:cubicBezTo>
                  <a:pt x="13" y="2064"/>
                  <a:pt x="48" y="2171"/>
                  <a:pt x="143" y="2206"/>
                </a:cubicBezTo>
                <a:cubicBezTo>
                  <a:pt x="167" y="2218"/>
                  <a:pt x="191" y="2218"/>
                  <a:pt x="215" y="2218"/>
                </a:cubicBezTo>
                <a:cubicBezTo>
                  <a:pt x="286" y="2218"/>
                  <a:pt x="345" y="2182"/>
                  <a:pt x="381" y="2123"/>
                </a:cubicBezTo>
                <a:cubicBezTo>
                  <a:pt x="571" y="1778"/>
                  <a:pt x="785" y="1434"/>
                  <a:pt x="1035" y="1125"/>
                </a:cubicBezTo>
                <a:lnTo>
                  <a:pt x="1736" y="1660"/>
                </a:lnTo>
                <a:cubicBezTo>
                  <a:pt x="1766" y="1685"/>
                  <a:pt x="1804" y="1698"/>
                  <a:pt x="1842" y="1698"/>
                </a:cubicBezTo>
                <a:cubicBezTo>
                  <a:pt x="1893" y="1698"/>
                  <a:pt x="1945" y="1676"/>
                  <a:pt x="1985" y="1636"/>
                </a:cubicBezTo>
                <a:cubicBezTo>
                  <a:pt x="2056" y="1576"/>
                  <a:pt x="2045" y="1458"/>
                  <a:pt x="1961" y="1410"/>
                </a:cubicBezTo>
                <a:lnTo>
                  <a:pt x="1260" y="875"/>
                </a:lnTo>
                <a:cubicBezTo>
                  <a:pt x="1450" y="661"/>
                  <a:pt x="1652" y="459"/>
                  <a:pt x="1866" y="281"/>
                </a:cubicBezTo>
                <a:cubicBezTo>
                  <a:pt x="1938" y="222"/>
                  <a:pt x="1938" y="103"/>
                  <a:pt x="1866" y="55"/>
                </a:cubicBezTo>
                <a:cubicBezTo>
                  <a:pt x="1829" y="18"/>
                  <a:pt x="1782" y="0"/>
                  <a:pt x="1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bg>
      <p:bgPr>
        <a:solidFill>
          <a:schemeClr val="dk2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/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b="1" sz="3100">
                <a:latin typeface="Raleway"/>
                <a:ea typeface="Raleway"/>
                <a:cs typeface="Raleway"/>
                <a:sym typeface="Raleway"/>
              </a:defRPr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657" name="Google Shape;657;p25"/>
          <p:cNvSpPr txBox="1"/>
          <p:nvPr>
            <p:ph idx="2" type="title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/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">
    <p:bg>
      <p:bgPr>
        <a:solidFill>
          <a:schemeClr val="dk2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6"/>
          <p:cNvSpPr txBox="1"/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_1">
    <p:bg>
      <p:bgPr>
        <a:solidFill>
          <a:schemeClr val="lt2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/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7_1_1">
    <p:bg>
      <p:bgPr>
        <a:solidFill>
          <a:schemeClr val="dk2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8"/>
          <p:cNvSpPr txBox="1"/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77" name="Google Shape;677;p28"/>
          <p:cNvGrpSpPr/>
          <p:nvPr/>
        </p:nvGrpSpPr>
        <p:grpSpPr>
          <a:xfrm>
            <a:off x="-332315" y="-98852"/>
            <a:ext cx="1781246" cy="1745553"/>
            <a:chOff x="894775" y="1489932"/>
            <a:chExt cx="1107120" cy="1084936"/>
          </a:xfrm>
        </p:grpSpPr>
        <p:sp>
          <p:nvSpPr>
            <p:cNvPr id="678" name="Google Shape;678;p28"/>
            <p:cNvSpPr/>
            <p:nvPr/>
          </p:nvSpPr>
          <p:spPr>
            <a:xfrm>
              <a:off x="964844" y="1976193"/>
              <a:ext cx="81071" cy="104754"/>
            </a:xfrm>
            <a:custGeom>
              <a:rect b="b" l="l" r="r" t="t"/>
              <a:pathLst>
                <a:path extrusionOk="0" h="4339" w="3358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894775" y="1668850"/>
              <a:ext cx="825770" cy="795930"/>
            </a:xfrm>
            <a:custGeom>
              <a:rect b="b" l="l" r="r" t="t"/>
              <a:pathLst>
                <a:path extrusionOk="0" fill="none" h="32968" w="34204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cap="rnd" cmpd="sng" w="19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1340513" y="1939485"/>
              <a:ext cx="659863" cy="635382"/>
            </a:xfrm>
            <a:custGeom>
              <a:rect b="b" l="l" r="r" t="t"/>
              <a:pathLst>
                <a:path extrusionOk="0" fill="none" h="26318" w="27332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cap="rnd" cmpd="sng" w="19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442972" y="1489932"/>
              <a:ext cx="558923" cy="561217"/>
            </a:xfrm>
            <a:custGeom>
              <a:rect b="b" l="l" r="r" t="t"/>
              <a:pathLst>
                <a:path extrusionOk="0" fill="none" h="23246" w="23151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cap="rnd" cmpd="sng" w="19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1765352" y="2225438"/>
              <a:ext cx="72645" cy="146811"/>
            </a:xfrm>
            <a:custGeom>
              <a:rect b="b" l="l" r="r" t="t"/>
              <a:pathLst>
                <a:path extrusionOk="0" h="6081" w="3009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1750045" y="1703241"/>
              <a:ext cx="70375" cy="107820"/>
            </a:xfrm>
            <a:custGeom>
              <a:rect b="b" l="l" r="r" t="t"/>
              <a:pathLst>
                <a:path extrusionOk="0" h="4466" w="2915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28"/>
          <p:cNvGrpSpPr/>
          <p:nvPr/>
        </p:nvGrpSpPr>
        <p:grpSpPr>
          <a:xfrm rot="10800000">
            <a:off x="7062001" y="3706415"/>
            <a:ext cx="1032560" cy="1103691"/>
            <a:chOff x="319900" y="315700"/>
            <a:chExt cx="342123" cy="365691"/>
          </a:xfrm>
        </p:grpSpPr>
        <p:sp>
          <p:nvSpPr>
            <p:cNvPr id="685" name="Google Shape;685;p28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28"/>
          <p:cNvGrpSpPr/>
          <p:nvPr/>
        </p:nvGrpSpPr>
        <p:grpSpPr>
          <a:xfrm rot="8800645">
            <a:off x="1148583" y="3311077"/>
            <a:ext cx="723108" cy="978672"/>
            <a:chOff x="5408700" y="2855000"/>
            <a:chExt cx="121525" cy="164475"/>
          </a:xfrm>
        </p:grpSpPr>
        <p:sp>
          <p:nvSpPr>
            <p:cNvPr id="691" name="Google Shape;691;p28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28"/>
          <p:cNvGrpSpPr/>
          <p:nvPr/>
        </p:nvGrpSpPr>
        <p:grpSpPr>
          <a:xfrm rot="538127">
            <a:off x="319580" y="4184652"/>
            <a:ext cx="1018983" cy="554153"/>
            <a:chOff x="1449934" y="4565833"/>
            <a:chExt cx="320467" cy="168684"/>
          </a:xfrm>
        </p:grpSpPr>
        <p:sp>
          <p:nvSpPr>
            <p:cNvPr id="694" name="Google Shape;694;p28"/>
            <p:cNvSpPr/>
            <p:nvPr/>
          </p:nvSpPr>
          <p:spPr>
            <a:xfrm>
              <a:off x="1449934" y="4565833"/>
              <a:ext cx="65112" cy="148810"/>
            </a:xfrm>
            <a:custGeom>
              <a:rect b="b" l="l" r="r" t="t"/>
              <a:pathLst>
                <a:path extrusionOk="0" h="4620" w="2021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1495876" y="4617241"/>
              <a:ext cx="65112" cy="64774"/>
            </a:xfrm>
            <a:custGeom>
              <a:rect b="b" l="l" r="r" t="t"/>
              <a:pathLst>
                <a:path extrusionOk="0" h="2011" w="2021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1570524" y="4645295"/>
              <a:ext cx="49035" cy="15557"/>
            </a:xfrm>
            <a:custGeom>
              <a:rect b="b" l="l" r="r" t="t"/>
              <a:pathLst>
                <a:path extrusionOk="0" h="483" w="1522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1624875" y="4635987"/>
              <a:ext cx="55543" cy="72183"/>
            </a:xfrm>
            <a:custGeom>
              <a:rect b="b" l="l" r="r" t="t"/>
              <a:pathLst>
                <a:path extrusionOk="0" h="2241" w="1724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1671203" y="4601458"/>
              <a:ext cx="58604" cy="133060"/>
            </a:xfrm>
            <a:custGeom>
              <a:rect b="b" l="l" r="r" t="t"/>
              <a:pathLst>
                <a:path extrusionOk="0" h="4131" w="1819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1731321" y="4567283"/>
              <a:ext cx="39080" cy="49700"/>
            </a:xfrm>
            <a:custGeom>
              <a:rect b="b" l="l" r="r" t="t"/>
              <a:pathLst>
                <a:path extrusionOk="0" h="1543" w="1213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" name="Google Shape;700;p28"/>
          <p:cNvSpPr/>
          <p:nvPr/>
        </p:nvSpPr>
        <p:spPr>
          <a:xfrm rot="1069648">
            <a:off x="8484481" y="3780411"/>
            <a:ext cx="222278" cy="254676"/>
          </a:xfrm>
          <a:custGeom>
            <a:rect b="b" l="l" r="r" t="t"/>
            <a:pathLst>
              <a:path extrusionOk="0" h="2656" w="2318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8"/>
          <p:cNvSpPr/>
          <p:nvPr/>
        </p:nvSpPr>
        <p:spPr>
          <a:xfrm rot="1069648">
            <a:off x="8374553" y="4046834"/>
            <a:ext cx="385198" cy="66450"/>
          </a:xfrm>
          <a:custGeom>
            <a:rect b="b" l="l" r="r" t="t"/>
            <a:pathLst>
              <a:path extrusionOk="0" h="693" w="4017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8"/>
          <p:cNvSpPr/>
          <p:nvPr/>
        </p:nvSpPr>
        <p:spPr>
          <a:xfrm rot="1069648">
            <a:off x="8451913" y="4128908"/>
            <a:ext cx="173277" cy="258704"/>
          </a:xfrm>
          <a:custGeom>
            <a:rect b="b" l="l" r="r" t="t"/>
            <a:pathLst>
              <a:path extrusionOk="0" h="2698" w="1807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3" name="Google Shape;703;p28"/>
          <p:cNvGrpSpPr/>
          <p:nvPr/>
        </p:nvGrpSpPr>
        <p:grpSpPr>
          <a:xfrm flipH="1">
            <a:off x="7968702" y="915402"/>
            <a:ext cx="658687" cy="655425"/>
            <a:chOff x="4636900" y="2064950"/>
            <a:chExt cx="179650" cy="178775"/>
          </a:xfrm>
        </p:grpSpPr>
        <p:sp>
          <p:nvSpPr>
            <p:cNvPr id="704" name="Google Shape;704;p28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7_1_1_1">
    <p:bg>
      <p:bgPr>
        <a:solidFill>
          <a:schemeClr val="dk2"/>
        </a:solid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/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rect b="b" l="l" r="r" t="t"/>
              <a:pathLst>
                <a:path extrusionOk="0" h="4620" w="2021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rect b="b" l="l" r="r" t="t"/>
              <a:pathLst>
                <a:path extrusionOk="0" h="2011" w="2021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rect b="b" l="l" r="r" t="t"/>
              <a:pathLst>
                <a:path extrusionOk="0" h="483" w="1522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rect b="b" l="l" r="r" t="t"/>
              <a:pathLst>
                <a:path extrusionOk="0" h="2241" w="1724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rect b="b" l="l" r="r" t="t"/>
              <a:pathLst>
                <a:path extrusionOk="0" h="4131" w="1819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rect b="b" l="l" r="r" t="t"/>
              <a:pathLst>
                <a:path extrusionOk="0" h="1543" w="1213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rect b="b" l="l" r="r" t="t"/>
              <a:pathLst>
                <a:path extrusionOk="0" h="2656" w="2318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rect b="b" l="l" r="r" t="t"/>
              <a:pathLst>
                <a:path extrusionOk="0" h="693" w="4017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rect b="b" l="l" r="r" t="t"/>
              <a:pathLst>
                <a:path extrusionOk="0" h="2698" w="1807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3_1">
    <p:bg>
      <p:bgPr>
        <a:solidFill>
          <a:schemeClr val="dk2"/>
        </a:solid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0"/>
          <p:cNvSpPr/>
          <p:nvPr/>
        </p:nvSpPr>
        <p:spPr>
          <a:xfrm rot="-157606">
            <a:off x="2443105" y="106867"/>
            <a:ext cx="4772014" cy="4705946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0"/>
          <p:cNvSpPr/>
          <p:nvPr/>
        </p:nvSpPr>
        <p:spPr>
          <a:xfrm rot="1105">
            <a:off x="6888445" y="3306929"/>
            <a:ext cx="933000" cy="447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0"/>
          <p:cNvSpPr/>
          <p:nvPr/>
        </p:nvSpPr>
        <p:spPr>
          <a:xfrm>
            <a:off x="2185950" y="-97225"/>
            <a:ext cx="4772100" cy="4705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0"/>
          <p:cNvSpPr txBox="1"/>
          <p:nvPr/>
        </p:nvSpPr>
        <p:spPr>
          <a:xfrm>
            <a:off x="3032550" y="3507850"/>
            <a:ext cx="3078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</a:rPr>
              <a:t>.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44" name="Google Shape;744;p30"/>
          <p:cNvSpPr txBox="1"/>
          <p:nvPr>
            <p:ph idx="1" type="subTitle"/>
          </p:nvPr>
        </p:nvSpPr>
        <p:spPr>
          <a:xfrm>
            <a:off x="3157050" y="1473632"/>
            <a:ext cx="2829900" cy="10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5" name="Google Shape;745;p30"/>
          <p:cNvSpPr txBox="1"/>
          <p:nvPr>
            <p:ph type="title"/>
          </p:nvPr>
        </p:nvSpPr>
        <p:spPr>
          <a:xfrm>
            <a:off x="2599800" y="731398"/>
            <a:ext cx="39444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746" name="Google Shape;746;p30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47" name="Google Shape;747;p30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30"/>
          <p:cNvGrpSpPr/>
          <p:nvPr/>
        </p:nvGrpSpPr>
        <p:grpSpPr>
          <a:xfrm rot="10800000">
            <a:off x="302551" y="257476"/>
            <a:ext cx="983296" cy="978525"/>
            <a:chOff x="4636900" y="2064950"/>
            <a:chExt cx="179650" cy="178775"/>
          </a:xfrm>
        </p:grpSpPr>
        <p:sp>
          <p:nvSpPr>
            <p:cNvPr id="753" name="Google Shape;753;p30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30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57" name="Google Shape;757;p30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4"/>
          <p:cNvSpPr txBox="1"/>
          <p:nvPr>
            <p:ph idx="1" type="body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lgDash"/>
            <a:round/>
            <a:headEnd len="med" w="med" type="none"/>
            <a:tailEnd len="med" w="med" type="none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">
    <p:bg>
      <p:bgPr>
        <a:solidFill>
          <a:schemeClr val="dk2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rect b="b" l="l" r="r" t="t"/>
            <a:pathLst>
              <a:path extrusionOk="0" fill="none" h="283464" w="1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rect b="b" l="l" r="r" t="t"/>
            <a:pathLst>
              <a:path extrusionOk="0" fill="none" h="1" w="292007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cap="rnd" cmpd="sng" w="28575">
            <a:solidFill>
              <a:schemeClr val="accent4"/>
            </a:solidFill>
            <a:prstDash val="lgDash"/>
            <a:miter lim="31753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6">
    <p:bg>
      <p:bgPr>
        <a:solidFill>
          <a:schemeClr val="lt2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6_1">
    <p:bg>
      <p:bgPr>
        <a:solidFill>
          <a:schemeClr val="dk2"/>
        </a:solidFill>
      </p:bgPr>
    </p:bg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rect b="b" l="l" r="r" t="t"/>
              <a:pathLst>
                <a:path extrusionOk="0" h="4620" w="2021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rect b="b" l="l" r="r" t="t"/>
              <a:pathLst>
                <a:path extrusionOk="0" h="2011" w="2021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rect b="b" l="l" r="r" t="t"/>
              <a:pathLst>
                <a:path extrusionOk="0" h="483" w="1522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rect b="b" l="l" r="r" t="t"/>
              <a:pathLst>
                <a:path extrusionOk="0" h="2241" w="1724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rect b="b" l="l" r="r" t="t"/>
              <a:pathLst>
                <a:path extrusionOk="0" h="4131" w="1819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rect b="b" l="l" r="r" t="t"/>
              <a:pathLst>
                <a:path extrusionOk="0" h="1543" w="1213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230300" y="2202100"/>
            <a:ext cx="3009600" cy="2254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4895850" y="2202100"/>
            <a:ext cx="3009600" cy="2254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5E9B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 txBox="1"/>
          <p:nvPr>
            <p:ph type="title"/>
          </p:nvPr>
        </p:nvSpPr>
        <p:spPr>
          <a:xfrm>
            <a:off x="1559400" y="2977200"/>
            <a:ext cx="23514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BD9A"/>
              </a:buClr>
              <a:buSzPts val="2000"/>
              <a:buFont typeface="Bad Script"/>
              <a:buNone/>
              <a:defRPr b="1" sz="2000">
                <a:solidFill>
                  <a:srgbClr val="3DBD9A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109" name="Google Shape;109;p5"/>
          <p:cNvSpPr txBox="1"/>
          <p:nvPr>
            <p:ph idx="1" type="subTitle"/>
          </p:nvPr>
        </p:nvSpPr>
        <p:spPr>
          <a:xfrm>
            <a:off x="1559400" y="3337200"/>
            <a:ext cx="23514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5"/>
          <p:cNvSpPr txBox="1"/>
          <p:nvPr>
            <p:ph idx="2" type="title"/>
          </p:nvPr>
        </p:nvSpPr>
        <p:spPr>
          <a:xfrm>
            <a:off x="5234285" y="2977200"/>
            <a:ext cx="23514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b="1"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sp>
        <p:nvSpPr>
          <p:cNvPr id="111" name="Google Shape;111;p5"/>
          <p:cNvSpPr txBox="1"/>
          <p:nvPr>
            <p:ph idx="3" type="subTitle"/>
          </p:nvPr>
        </p:nvSpPr>
        <p:spPr>
          <a:xfrm>
            <a:off x="5224948" y="3337200"/>
            <a:ext cx="23514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57B0"/>
              </a:buClr>
              <a:buSzPts val="1400"/>
              <a:buNone/>
              <a:defRPr sz="1400">
                <a:solidFill>
                  <a:srgbClr val="4657B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5"/>
          <p:cNvSpPr txBox="1"/>
          <p:nvPr>
            <p:ph idx="4"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3" name="Google Shape;113;p5"/>
          <p:cNvGrpSpPr/>
          <p:nvPr/>
        </p:nvGrpSpPr>
        <p:grpSpPr>
          <a:xfrm flipH="1">
            <a:off x="8355152" y="744802"/>
            <a:ext cx="658687" cy="655425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5"/>
          <p:cNvGrpSpPr/>
          <p:nvPr/>
        </p:nvGrpSpPr>
        <p:grpSpPr>
          <a:xfrm flipH="1" rot="6718042">
            <a:off x="731622" y="1161160"/>
            <a:ext cx="606945" cy="821455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8159823" y="4367415"/>
            <a:ext cx="838616" cy="763331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rect b="b" l="l" r="r" t="t"/>
              <a:pathLst>
                <a:path extrusionOk="0" h="2063" w="2046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rect b="b" l="l" r="r" t="t"/>
              <a:pathLst>
                <a:path extrusionOk="0" h="2169" w="2186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rect b="b" l="l" r="r" t="t"/>
              <a:pathLst>
                <a:path extrusionOk="0" h="2064" w="2064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rect b="b" l="l" r="r" t="t"/>
              <a:pathLst>
                <a:path extrusionOk="0" h="969" w="2938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rect b="b" l="l" r="r" t="t"/>
              <a:pathLst>
                <a:path extrusionOk="0" h="1890" w="2291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60752" y="375553"/>
            <a:ext cx="1097696" cy="577952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rect b="b" l="l" r="r" t="t"/>
              <a:pathLst>
                <a:path extrusionOk="0" h="4620" w="2021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rect b="b" l="l" r="r" t="t"/>
              <a:pathLst>
                <a:path extrusionOk="0" h="2002" w="2021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rect b="b" l="l" r="r" t="t"/>
              <a:pathLst>
                <a:path extrusionOk="0" h="483" w="1522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rect b="b" l="l" r="r" t="t"/>
              <a:pathLst>
                <a:path extrusionOk="0" h="2250" w="1712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rect b="b" l="l" r="r" t="t"/>
              <a:pathLst>
                <a:path extrusionOk="0" h="4133" w="1819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rect b="b" l="l" r="r" t="t"/>
              <a:pathLst>
                <a:path extrusionOk="0" h="1543" w="1225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7167060" y="761953"/>
            <a:ext cx="968199" cy="741927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rect b="b" l="l" r="r" t="t"/>
              <a:pathLst>
                <a:path extrusionOk="0" h="3973" w="782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rect b="b" l="l" r="r" t="t"/>
              <a:pathLst>
                <a:path extrusionOk="0" h="2214" w="2175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rect b="b" l="l" r="r" t="t"/>
              <a:pathLst>
                <a:path extrusionOk="0" h="525" w="1237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rect b="b" l="l" r="r" t="t"/>
              <a:pathLst>
                <a:path extrusionOk="0" h="2233" w="1938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5"/>
          <p:cNvGrpSpPr/>
          <p:nvPr/>
        </p:nvGrpSpPr>
        <p:grpSpPr>
          <a:xfrm flipH="1" rot="5400000">
            <a:off x="253716" y="4254464"/>
            <a:ext cx="711755" cy="708217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rect b="b" l="l" r="r" t="t"/>
              <a:pathLst>
                <a:path extrusionOk="0" h="2063" w="2046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rect b="b" l="l" r="r" t="t"/>
              <a:pathLst>
                <a:path extrusionOk="0" h="2169" w="2186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rect b="b" l="l" r="r" t="t"/>
              <a:pathLst>
                <a:path extrusionOk="0" h="2064" w="2064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rect b="b" l="l" r="r" t="t"/>
              <a:pathLst>
                <a:path extrusionOk="0" h="969" w="2938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rect b="b" l="l" r="r" t="t"/>
              <a:pathLst>
                <a:path extrusionOk="0" h="1890" w="2291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7"/>
          <p:cNvSpPr txBox="1"/>
          <p:nvPr>
            <p:ph idx="1" type="subTitle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flipH="1" rot="-1867223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flipH="1" rot="-1867210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8"/>
          <p:cNvSpPr txBox="1"/>
          <p:nvPr>
            <p:ph idx="2" type="title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b="1" sz="2000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b="1" sz="2000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b="1" sz="2000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b="1" sz="2000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b="1" sz="2000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b="1" sz="2000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b="1" sz="2000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b="1" sz="2000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b="1" sz="2000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/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rect b="b" l="l" r="r" t="t"/>
              <a:pathLst>
                <a:path extrusionOk="0" h="4339" w="3358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rect b="b" l="l" r="r" t="t"/>
              <a:pathLst>
                <a:path extrusionOk="0" fill="none" h="32968" w="34204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cap="rnd" cmpd="sng" w="19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rect b="b" l="l" r="r" t="t"/>
              <a:pathLst>
                <a:path extrusionOk="0" fill="none" h="26318" w="27332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cap="rnd" cmpd="sng" w="19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rect b="b" l="l" r="r" t="t"/>
              <a:pathLst>
                <a:path extrusionOk="0" fill="none" h="23246" w="23151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cap="rnd" cmpd="sng" w="19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rect b="b" l="l" r="r" t="t"/>
              <a:pathLst>
                <a:path extrusionOk="0" h="6081" w="3009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rect b="b" l="l" r="r" t="t"/>
              <a:pathLst>
                <a:path extrusionOk="0" h="4466" w="2915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rect b="b" l="l" r="r" t="t"/>
              <a:pathLst>
                <a:path extrusionOk="0" h="2011" w="827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rect b="b" l="l" r="r" t="t"/>
              <a:pathLst>
                <a:path extrusionOk="0" h="6104" w="84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rect b="b" l="l" r="r" t="t"/>
              <a:pathLst>
                <a:path extrusionOk="0" h="8886" w="6784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rect b="b" l="l" r="r" t="t"/>
              <a:pathLst>
                <a:path extrusionOk="0" h="8895" w="4826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rect b="b" l="l" r="r" t="t"/>
              <a:pathLst>
                <a:path extrusionOk="0" h="4620" w="2021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rect b="b" l="l" r="r" t="t"/>
              <a:pathLst>
                <a:path extrusionOk="0" h="2011" w="2021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rect b="b" l="l" r="r" t="t"/>
              <a:pathLst>
                <a:path extrusionOk="0" h="483" w="1522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rect b="b" l="l" r="r" t="t"/>
              <a:pathLst>
                <a:path extrusionOk="0" h="2241" w="1724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rect b="b" l="l" r="r" t="t"/>
              <a:pathLst>
                <a:path extrusionOk="0" h="4131" w="1819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rect b="b" l="l" r="r" t="t"/>
              <a:pathLst>
                <a:path extrusionOk="0" h="1543" w="1213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rect b="b" l="l" r="r" t="t"/>
              <a:pathLst>
                <a:path extrusionOk="0" h="3973" w="782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rect b="b" l="l" r="r" t="t"/>
              <a:pathLst>
                <a:path extrusionOk="0" h="2214" w="2175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rect b="b" l="l" r="r" t="t"/>
              <a:pathLst>
                <a:path extrusionOk="0" h="525" w="1237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rect b="b" l="l" r="r" t="t"/>
              <a:pathLst>
                <a:path extrusionOk="0" h="2233" w="1938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rect b="b" l="l" r="r" t="t"/>
            <a:pathLst>
              <a:path extrusionOk="0" h="183330" w="201556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215" name="Google Shape;215;p9"/>
          <p:cNvSpPr txBox="1"/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anchorCtr="0" anchor="ctr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16" name="Google Shape;216;p9"/>
          <p:cNvSpPr txBox="1"/>
          <p:nvPr>
            <p:ph idx="1" type="subTitle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rect b="b" l="l" r="r" t="t"/>
              <a:pathLst>
                <a:path extrusionOk="0" h="7079" w="2256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rect b="b" l="l" r="r" t="t"/>
              <a:pathLst>
                <a:path extrusionOk="0" h="1746" w="4896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rect b="b" l="l" r="r" t="t"/>
              <a:pathLst>
                <a:path extrusionOk="0" h="6953" w="6941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rect b="b" l="l" r="r" t="t"/>
              <a:pathLst>
                <a:path extrusionOk="0" h="7529" w="3113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rect b="b" l="l" r="r" t="t"/>
              <a:pathLst>
                <a:path extrusionOk="0" h="3895" w="6959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rect b="b" l="l" r="r" t="t"/>
              <a:pathLst>
                <a:path extrusionOk="0" h="2010" w="7186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rect b="b" l="l" r="r" t="t"/>
              <a:pathLst>
                <a:path extrusionOk="0" h="7151" w="7133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rect b="b" l="l" r="r" t="t"/>
              <a:pathLst>
                <a:path extrusionOk="0" h="1979" w="7186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rect b="b" l="l" r="r" t="t"/>
            <a:pathLst>
              <a:path extrusionOk="0" h="196929" w="218191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fmla="val 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"/>
          <p:cNvSpPr txBox="1"/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fmla="val 0" name="adj"/>
            </a:avLst>
          </a:prstGeom>
          <a:noFill/>
          <a:ln cap="flat" cmpd="sng" w="28575">
            <a:solidFill>
              <a:schemeClr val="accent4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" name="Google Shape;822;p34"/>
          <p:cNvGrpSpPr/>
          <p:nvPr/>
        </p:nvGrpSpPr>
        <p:grpSpPr>
          <a:xfrm rot="861960">
            <a:off x="5295260" y="2048958"/>
            <a:ext cx="3984958" cy="2891232"/>
            <a:chOff x="5009338" y="1123137"/>
            <a:chExt cx="3623041" cy="2628476"/>
          </a:xfrm>
        </p:grpSpPr>
        <p:sp>
          <p:nvSpPr>
            <p:cNvPr id="823" name="Google Shape;823;p34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rect b="b" l="l" r="r" t="t"/>
              <a:pathLst>
                <a:path extrusionOk="0" h="56454" w="91568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rect b="b" l="l" r="r" t="t"/>
              <a:pathLst>
                <a:path extrusionOk="0" h="56763" w="91463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rect b="b" l="l" r="r" t="t"/>
              <a:pathLst>
                <a:path extrusionOk="0" h="54195" w="90973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rect b="b" l="l" r="r" t="t"/>
              <a:pathLst>
                <a:path extrusionOk="0" h="54490" w="91096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rect b="b" l="l" r="r" t="t"/>
              <a:pathLst>
                <a:path extrusionOk="0" h="8375" w="5717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rect b="b" l="l" r="r" t="t"/>
              <a:pathLst>
                <a:path extrusionOk="0" h="8675" w="6032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rect b="b" l="l" r="r" t="t"/>
              <a:pathLst>
                <a:path extrusionOk="0" h="5280" w="3673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rect b="b" l="l" r="r" t="t"/>
              <a:pathLst>
                <a:path extrusionOk="0" h="4966" w="473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rect b="b" l="l" r="r" t="t"/>
              <a:pathLst>
                <a:path extrusionOk="0" h="1889" w="193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 rot="554399">
              <a:off x="5943401" y="1303493"/>
              <a:ext cx="36" cy="1967"/>
            </a:xfrm>
            <a:custGeom>
              <a:rect b="b" l="l" r="r" t="t"/>
              <a:pathLst>
                <a:path extrusionOk="0" h="54" w="1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rect b="b" l="l" r="r" t="t"/>
              <a:pathLst>
                <a:path extrusionOk="0" h="2885" w="281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rect b="b" l="l" r="r" t="t"/>
              <a:pathLst>
                <a:path extrusionOk="0" h="298" w="36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rect b="b" l="l" r="r" t="t"/>
              <a:pathLst>
                <a:path extrusionOk="0" h="5595" w="3498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rect b="b" l="l" r="r" t="t"/>
              <a:pathLst>
                <a:path extrusionOk="0" h="5263" w="805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rect b="b" l="l" r="r" t="t"/>
              <a:pathLst>
                <a:path extrusionOk="0" h="44266" w="44981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rect b="b" l="l" r="r" t="t"/>
              <a:pathLst>
                <a:path extrusionOk="0" h="44561" w="4526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rect b="b" l="l" r="r" t="t"/>
              <a:pathLst>
                <a:path extrusionOk="0" h="44300" w="45016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rect b="b" l="l" r="r" t="t"/>
              <a:pathLst>
                <a:path extrusionOk="0" h="44596" w="45295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rect b="b" l="l" r="r" t="t"/>
              <a:pathLst>
                <a:path extrusionOk="0" h="42028" w="44771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rect b="b" l="l" r="r" t="t"/>
              <a:pathLst>
                <a:path extrusionOk="0" h="42323" w="45033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rect b="b" l="l" r="r" t="t"/>
              <a:pathLst>
                <a:path extrusionOk="0" h="42063" w="44806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rect b="b" l="l" r="r" t="t"/>
              <a:pathLst>
                <a:path extrusionOk="0" h="42361" w="45068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rect b="b" l="l" r="r" t="t"/>
              <a:pathLst>
                <a:path extrusionOk="0" h="40653" w="43635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rect b="b" l="l" r="r" t="t"/>
              <a:pathLst>
                <a:path extrusionOk="0" h="40959" w="43809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rect b="b" l="l" r="r" t="t"/>
              <a:pathLst>
                <a:path extrusionOk="0" h="3322" w="8374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rect b="b" l="l" r="r" t="t"/>
              <a:pathLst>
                <a:path extrusionOk="0" h="805" w="8252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rect b="b" l="l" r="r" t="t"/>
              <a:pathLst>
                <a:path extrusionOk="0" h="1085" w="8288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rect b="b" l="l" r="r" t="t"/>
              <a:pathLst>
                <a:path extrusionOk="0" h="1102" w="827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rect b="b" l="l" r="r" t="t"/>
              <a:pathLst>
                <a:path extrusionOk="0" h="6172" w="8602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rect b="b" l="l" r="r" t="t"/>
              <a:pathLst>
                <a:path extrusionOk="0" h="1102" w="827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rect b="b" l="l" r="r" t="t"/>
              <a:pathLst>
                <a:path extrusionOk="0" h="3619" w="8952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rect b="b" l="l" r="r" t="t"/>
              <a:pathLst>
                <a:path extrusionOk="0" h="613" w="605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rect b="b" l="l" r="r" t="t"/>
              <a:pathLst>
                <a:path extrusionOk="0" h="875" w="8829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rect b="b" l="l" r="r" t="t"/>
              <a:pathLst>
                <a:path extrusionOk="0" h="1155" w="8846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rect b="b" l="l" r="r" t="t"/>
              <a:pathLst>
                <a:path extrusionOk="0" h="1155" w="8864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rect b="b" l="l" r="r" t="t"/>
              <a:pathLst>
                <a:path extrusionOk="0" h="6504" w="9161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rect b="b" l="l" r="r" t="t"/>
              <a:pathLst>
                <a:path extrusionOk="0" h="1172" w="8864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rect b="b" l="l" r="r" t="t"/>
              <a:pathLst>
                <a:path extrusionOk="0" h="9845" w="9231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rect b="b" l="l" r="r" t="t"/>
              <a:pathLst>
                <a:path extrusionOk="0" h="10140" w="9354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rect b="b" l="l" r="r" t="t"/>
              <a:pathLst>
                <a:path extrusionOk="0" h="8374" w="5735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rect b="b" l="l" r="r" t="t"/>
              <a:pathLst>
                <a:path extrusionOk="0" h="8675" w="6014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rect b="b" l="l" r="r" t="t"/>
              <a:pathLst>
                <a:path extrusionOk="0" h="701" w="4633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rect b="b" l="l" r="r" t="t"/>
              <a:pathLst>
                <a:path extrusionOk="0" h="246" w="71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rect b="b" l="l" r="r" t="t"/>
              <a:pathLst>
                <a:path extrusionOk="0" h="281" w="88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rect b="b" l="l" r="r" t="t"/>
              <a:pathLst>
                <a:path extrusionOk="0" h="228" w="89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rect b="b" l="l" r="r" t="t"/>
              <a:pathLst>
                <a:path extrusionOk="0" h="1050" w="5228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rect b="b" l="l" r="r" t="t"/>
              <a:pathLst>
                <a:path extrusionOk="0" h="980" w="4686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rect b="b" l="l" r="r" t="t"/>
              <a:pathLst>
                <a:path extrusionOk="0" h="40657" w="42761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rect b="b" l="l" r="r" t="t"/>
              <a:pathLst>
                <a:path extrusionOk="0" h="40942" w="42988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rect b="b" l="l" r="r" t="t"/>
              <a:pathLst>
                <a:path extrusionOk="0" h="316" w="63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 rot="554399">
              <a:off x="6022935" y="1457875"/>
              <a:ext cx="1931" cy="692"/>
            </a:xfrm>
            <a:custGeom>
              <a:rect b="b" l="l" r="r" t="t"/>
              <a:pathLst>
                <a:path extrusionOk="0" h="19" w="53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rect b="b" l="l" r="r" t="t"/>
              <a:pathLst>
                <a:path extrusionOk="0" h="1976" w="997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rect b="b" l="l" r="r" t="t"/>
              <a:pathLst>
                <a:path extrusionOk="0" h="333" w="648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 rot="554399">
              <a:off x="6030187" y="1449121"/>
              <a:ext cx="6412" cy="656"/>
            </a:xfrm>
            <a:custGeom>
              <a:rect b="b" l="l" r="r" t="t"/>
              <a:pathLst>
                <a:path extrusionOk="0" h="18" w="176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 rot="554399">
              <a:off x="6036402" y="1450449"/>
              <a:ext cx="2587" cy="692"/>
            </a:xfrm>
            <a:custGeom>
              <a:rect b="b" l="l" r="r" t="t"/>
              <a:pathLst>
                <a:path extrusionOk="0" h="19" w="71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rect b="b" l="l" r="r" t="t"/>
              <a:pathLst>
                <a:path extrusionOk="0" h="36" w="368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rect b="b" l="l" r="r" t="t"/>
              <a:pathLst>
                <a:path extrusionOk="0" h="403" w="1225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rect b="b" l="l" r="r" t="t"/>
              <a:pathLst>
                <a:path extrusionOk="0" h="368" w="1207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rect b="b" l="l" r="r" t="t"/>
              <a:pathLst>
                <a:path extrusionOk="0" h="2326" w="1662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rect b="b" l="l" r="r" t="t"/>
              <a:pathLst>
                <a:path extrusionOk="0" h="403" w="1225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rect b="b" l="l" r="r" t="t"/>
              <a:pathLst>
                <a:path extrusionOk="0" h="9668" w="8619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rect b="b" l="l" r="r" t="t"/>
              <a:pathLst>
                <a:path extrusionOk="0" h="10070" w="9056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rect b="b" l="l" r="r" t="t"/>
              <a:pathLst>
                <a:path extrusionOk="0" h="8217" w="4826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rect b="b" l="l" r="r" t="t"/>
              <a:pathLst>
                <a:path extrusionOk="0" h="8374" w="5734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rect b="b" l="l" r="r" t="t"/>
              <a:pathLst>
                <a:path extrusionOk="0" h="8689" w="6032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rect b="b" l="l" r="r" t="t"/>
              <a:pathLst>
                <a:path extrusionOk="0" h="10328" w="8794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rect b="b" l="l" r="r" t="t"/>
              <a:pathLst>
                <a:path extrusionOk="0" h="10612" w="8917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rect b="b" l="l" r="r" t="t"/>
              <a:pathLst>
                <a:path extrusionOk="0" h="8008" w="82093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rect b="b" l="l" r="r" t="t"/>
              <a:pathLst>
                <a:path extrusionOk="0" h="8307" w="82391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rect b="b" l="l" r="r" t="t"/>
              <a:pathLst>
                <a:path extrusionOk="0" h="8007" w="82093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rect b="b" l="l" r="r" t="t"/>
              <a:pathLst>
                <a:path extrusionOk="0" h="8307" w="82391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rect b="b" l="l" r="r" t="t"/>
              <a:pathLst>
                <a:path extrusionOk="0" h="3758" w="6504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rect b="b" l="l" r="r" t="t"/>
              <a:pathLst>
                <a:path extrusionOk="0" h="4134" w="6714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rect b="b" l="l" r="r" t="t"/>
              <a:pathLst>
                <a:path extrusionOk="0" h="10673" w="1612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rect b="b" l="l" r="r" t="t"/>
              <a:pathLst>
                <a:path extrusionOk="0" h="2027" w="1365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rect b="b" l="l" r="r" t="t"/>
              <a:pathLst>
                <a:path extrusionOk="0" h="683" w="1011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rect b="b" l="l" r="r" t="t"/>
              <a:pathLst>
                <a:path extrusionOk="0" h="1440" w="1482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rect b="b" l="l" r="r" t="t"/>
              <a:pathLst>
                <a:path extrusionOk="0" h="1406" w="1169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rect b="b" l="l" r="r" t="t"/>
              <a:pathLst>
                <a:path extrusionOk="0" h="1217" w="1163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rect b="b" l="l" r="r" t="t"/>
              <a:pathLst>
                <a:path extrusionOk="0" h="767" w="229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rect b="b" l="l" r="r" t="t"/>
              <a:pathLst>
                <a:path extrusionOk="0" h="172" w="176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rect b="b" l="l" r="r" t="t"/>
              <a:pathLst>
                <a:path extrusionOk="0" h="731" w="1289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rect b="b" l="l" r="r" t="t"/>
              <a:pathLst>
                <a:path extrusionOk="0" h="1965" w="1094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rect b="b" l="l" r="r" t="t"/>
              <a:pathLst>
                <a:path extrusionOk="0" h="249" w="771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rect b="b" l="l" r="r" t="t"/>
              <a:pathLst>
                <a:path extrusionOk="0" h="1178" w="126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rect b="b" l="l" r="r" t="t"/>
              <a:pathLst>
                <a:path extrusionOk="0" h="2038" w="757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rect b="b" l="l" r="r" t="t"/>
              <a:pathLst>
                <a:path extrusionOk="0" h="246" w="998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rect b="b" l="l" r="r" t="t"/>
              <a:pathLst>
                <a:path extrusionOk="0" h="218" w="91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rect b="b" l="l" r="r" t="t"/>
              <a:pathLst>
                <a:path extrusionOk="0" h="264" w="962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rect b="b" l="l" r="r" t="t"/>
              <a:pathLst>
                <a:path extrusionOk="0" h="967" w="928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rect b="b" l="l" r="r" t="t"/>
              <a:pathLst>
                <a:path extrusionOk="0" h="732" w="281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rect b="b" l="l" r="r" t="t"/>
              <a:pathLst>
                <a:path extrusionOk="0" h="159" w="228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rect b="b" l="l" r="r" t="t"/>
              <a:pathLst>
                <a:path extrusionOk="0" h="683" w="1062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rect b="b" l="l" r="r" t="t"/>
              <a:pathLst>
                <a:path extrusionOk="0" h="996" w="948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rect b="b" l="l" r="r" t="t"/>
              <a:pathLst>
                <a:path extrusionOk="0" h="1269" w="1442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rect b="b" l="l" r="r" t="t"/>
              <a:pathLst>
                <a:path extrusionOk="0" h="1073" w="1028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rect b="b" l="l" r="r" t="t"/>
              <a:pathLst>
                <a:path extrusionOk="0" h="700" w="245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rect b="b" l="l" r="r" t="t"/>
              <a:pathLst>
                <a:path extrusionOk="0" h="211" w="316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rect b="b" l="l" r="r" t="t"/>
              <a:pathLst>
                <a:path extrusionOk="0" h="674" w="1365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rect b="b" l="l" r="r" t="t"/>
              <a:pathLst>
                <a:path extrusionOk="0" h="1145" w="1942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rect b="b" l="l" r="r" t="t"/>
              <a:pathLst>
                <a:path extrusionOk="0" h="2814" w="1178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rect b="b" l="l" r="r" t="t"/>
              <a:pathLst>
                <a:path extrusionOk="0" h="330" w="1959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4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rect b="b" l="l" r="r" t="t"/>
              <a:pathLst>
                <a:path extrusionOk="0" h="845" w="1412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rect b="b" l="l" r="r" t="t"/>
              <a:pathLst>
                <a:path extrusionOk="0" h="281" w="928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rect b="b" l="l" r="r" t="t"/>
              <a:pathLst>
                <a:path extrusionOk="0" h="1133" w="1693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rect b="b" l="l" r="r" t="t"/>
              <a:pathLst>
                <a:path extrusionOk="0" h="2280" w="697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rect b="b" l="l" r="r" t="t"/>
              <a:pathLst>
                <a:path extrusionOk="0" h="276" w="655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rect b="b" l="l" r="r" t="t"/>
              <a:pathLst>
                <a:path extrusionOk="0" h="230" w="858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4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rect b="b" l="l" r="r" t="t"/>
              <a:pathLst>
                <a:path extrusionOk="0" h="940" w="1501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rect b="b" l="l" r="r" t="t"/>
              <a:pathLst>
                <a:path extrusionOk="0" h="1021" w="858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rect b="b" l="l" r="r" t="t"/>
              <a:pathLst>
                <a:path extrusionOk="0" h="1177" w="1242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rect b="b" l="l" r="r" t="t"/>
              <a:pathLst>
                <a:path extrusionOk="0" h="6032" w="7483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rect b="b" l="l" r="r" t="t"/>
              <a:pathLst>
                <a:path extrusionOk="0" h="1011" w="684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rect b="b" l="l" r="r" t="t"/>
              <a:pathLst>
                <a:path extrusionOk="0" h="808" w="858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rect b="b" l="l" r="r" t="t"/>
              <a:pathLst>
                <a:path extrusionOk="0" h="1263" w="19004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rect b="b" l="l" r="r" t="t"/>
              <a:pathLst>
                <a:path extrusionOk="0" h="1372" w="18303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rect b="b" l="l" r="r" t="t"/>
              <a:pathLst>
                <a:path extrusionOk="0" h="1518" w="17674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rect b="b" l="l" r="r" t="t"/>
              <a:pathLst>
                <a:path extrusionOk="0" h="871" w="18077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rect b="b" l="l" r="r" t="t"/>
              <a:pathLst>
                <a:path extrusionOk="0" h="1365" w="17028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rect b="b" l="l" r="r" t="t"/>
              <a:pathLst>
                <a:path extrusionOk="0" h="13426" w="13822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rect b="b" l="l" r="r" t="t"/>
              <a:pathLst>
                <a:path extrusionOk="0" h="1092" w="2292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rect b="b" l="l" r="r" t="t"/>
              <a:pathLst>
                <a:path extrusionOk="0" h="3998" w="5501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rect b="b" l="l" r="r" t="t"/>
              <a:pathLst>
                <a:path extrusionOk="0" h="2543" w="8214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rect b="b" l="l" r="r" t="t"/>
              <a:pathLst>
                <a:path extrusionOk="0" h="1660" w="525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rect b="b" l="l" r="r" t="t"/>
              <a:pathLst>
                <a:path extrusionOk="0" h="9856" w="134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rect b="b" l="l" r="r" t="t"/>
              <a:pathLst>
                <a:path extrusionOk="0" h="9861" w="1347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rect b="b" l="l" r="r" t="t"/>
              <a:pathLst>
                <a:path extrusionOk="0" h="13024" w="2553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rect b="b" l="l" r="r" t="t"/>
              <a:pathLst>
                <a:path extrusionOk="0" h="2151" w="13951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rect b="b" l="l" r="r" t="t"/>
              <a:pathLst>
                <a:path extrusionOk="0" h="1804" w="2099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rect b="b" l="l" r="r" t="t"/>
              <a:pathLst>
                <a:path extrusionOk="0" h="2628" w="1375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rect b="b" l="l" r="r" t="t"/>
              <a:pathLst>
                <a:path extrusionOk="0" h="1326" w="133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rect b="b" l="l" r="r" t="t"/>
              <a:pathLst>
                <a:path extrusionOk="0" h="1026" w="1102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rect b="b" l="l" r="r" t="t"/>
              <a:pathLst>
                <a:path extrusionOk="0" h="978" w="1084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rect b="b" l="l" r="r" t="t"/>
              <a:pathLst>
                <a:path extrusionOk="0" h="2144" w="1151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rect b="b" l="l" r="r" t="t"/>
              <a:pathLst>
                <a:path extrusionOk="0" h="1173" w="1137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rect b="b" l="l" r="r" t="t"/>
              <a:pathLst>
                <a:path extrusionOk="0" h="322" w="1714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rect b="b" l="l" r="r" t="t"/>
              <a:pathLst>
                <a:path extrusionOk="0" h="322" w="1392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rect b="b" l="l" r="r" t="t"/>
              <a:pathLst>
                <a:path extrusionOk="0" h="1298" w="1477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rect b="b" l="l" r="r" t="t"/>
              <a:pathLst>
                <a:path extrusionOk="0" h="983" w="1557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rect b="b" l="l" r="r" t="t"/>
              <a:pathLst>
                <a:path extrusionOk="0" h="4880" w="7955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rect b="b" l="l" r="r" t="t"/>
              <a:pathLst>
                <a:path extrusionOk="0" h="9929" w="11785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rect b="b" l="l" r="r" t="t"/>
              <a:pathLst>
                <a:path extrusionOk="0" h="2222" w="22971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rect b="b" l="l" r="r" t="t"/>
              <a:pathLst>
                <a:path extrusionOk="0" h="2729" w="22342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rect b="b" l="l" r="r" t="t"/>
              <a:pathLst>
                <a:path extrusionOk="0" h="1274" w="23321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7" name="Google Shape;967;p34"/>
          <p:cNvSpPr txBox="1"/>
          <p:nvPr>
            <p:ph type="ctrTitle"/>
          </p:nvPr>
        </p:nvSpPr>
        <p:spPr>
          <a:xfrm>
            <a:off x="237175" y="370575"/>
            <a:ext cx="6240300" cy="29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highlight>
                  <a:schemeClr val="accent1"/>
                </a:highlight>
              </a:rPr>
              <a:t>Technology Presentation:</a:t>
            </a:r>
            <a:endParaRPr>
              <a:solidFill>
                <a:schemeClr val="accent3"/>
              </a:solidFill>
              <a:highlight>
                <a:schemeClr val="accen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 under the curve </a:t>
            </a:r>
            <a:endParaRPr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968" name="Google Shape;968;p34"/>
          <p:cNvSpPr txBox="1"/>
          <p:nvPr>
            <p:ph idx="1" type="subTitle"/>
          </p:nvPr>
        </p:nvSpPr>
        <p:spPr>
          <a:xfrm>
            <a:off x="872400" y="3519925"/>
            <a:ext cx="1895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Lindsay Byer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34"/>
          <p:cNvSpPr/>
          <p:nvPr/>
        </p:nvSpPr>
        <p:spPr>
          <a:xfrm flipH="1" rot="10392037">
            <a:off x="470717" y="3119877"/>
            <a:ext cx="2690511" cy="1334120"/>
          </a:xfrm>
          <a:custGeom>
            <a:rect b="b" l="l" r="r" t="t"/>
            <a:pathLst>
              <a:path extrusionOk="0" h="53363" w="113359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lgDash"/>
            <a:round/>
            <a:headEnd len="med" w="med" type="none"/>
            <a:tailEnd len="med" w="med" type="none"/>
          </a:ln>
        </p:spPr>
      </p:sp>
      <p:grpSp>
        <p:nvGrpSpPr>
          <p:cNvPr id="970" name="Google Shape;970;p34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971" name="Google Shape;971;p34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rect b="b" l="l" r="r" t="t"/>
              <a:pathLst>
                <a:path extrusionOk="0" h="16717" w="16678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rect b="b" l="l" r="r" t="t"/>
              <a:pathLst>
                <a:path extrusionOk="0" h="17011" w="16853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rect b="b" l="l" r="r" t="t"/>
              <a:pathLst>
                <a:path extrusionOk="0" h="15715" w="15821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rect b="b" l="l" r="r" t="t"/>
              <a:pathLst>
                <a:path extrusionOk="0" h="16014" w="15997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rect b="b" l="l" r="r" t="t"/>
              <a:pathLst>
                <a:path extrusionOk="0" h="9813" w="8829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rect b="b" l="l" r="r" t="t"/>
              <a:pathLst>
                <a:path extrusionOk="0" h="10176" w="9109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rect b="b" l="l" r="r" t="t"/>
              <a:pathLst>
                <a:path extrusionOk="0" h="9236" w="827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rect b="b" l="l" r="r" t="t"/>
              <a:pathLst>
                <a:path extrusionOk="0" h="9511" w="848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rect b="b" l="l" r="r" t="t"/>
              <a:pathLst>
                <a:path extrusionOk="0" h="1600" w="1819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rect b="b" l="l" r="r" t="t"/>
              <a:pathLst>
                <a:path extrusionOk="0" h="1889" w="1889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rect b="b" l="l" r="r" t="t"/>
              <a:pathLst>
                <a:path extrusionOk="0" h="17623" w="29142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rect b="b" l="l" r="r" t="t"/>
              <a:pathLst>
                <a:path extrusionOk="0" h="17909" w="25419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rect b="b" l="l" r="r" t="t"/>
              <a:pathLst>
                <a:path extrusionOk="0" h="10564" w="17744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rect b="b" l="l" r="r" t="t"/>
              <a:pathLst>
                <a:path extrusionOk="0" h="10863" w="1757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34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986" name="Google Shape;986;p34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rect b="b" l="l" r="r" t="t"/>
              <a:pathLst>
                <a:path extrusionOk="0" h="17727" w="14825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rect b="b" l="l" r="r" t="t"/>
              <a:pathLst>
                <a:path extrusionOk="0" h="18024" w="15717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rect b="b" l="l" r="r" t="t"/>
              <a:pathLst>
                <a:path extrusionOk="0" h="385" w="211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rect b="b" l="l" r="r" t="t"/>
              <a:pathLst>
                <a:path extrusionOk="0" h="4790" w="683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rect b="b" l="l" r="r" t="t"/>
              <a:pathLst>
                <a:path extrusionOk="0" h="4848" w="535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rect b="b" l="l" r="r" t="t"/>
              <a:pathLst>
                <a:path extrusionOk="0" h="5106" w="5315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rect b="b" l="l" r="r" t="t"/>
              <a:pathLst>
                <a:path extrusionOk="0" h="1909" w="3042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rect b="b" l="l" r="r" t="t"/>
              <a:pathLst>
                <a:path extrusionOk="0" h="4529" w="4791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rect b="b" l="l" r="r" t="t"/>
              <a:pathLst>
                <a:path extrusionOk="0" h="4804" w="5105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rect b="b" l="l" r="r" t="t"/>
              <a:pathLst>
                <a:path extrusionOk="0" h="1173" w="1225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rect b="b" l="l" r="r" t="t"/>
              <a:pathLst>
                <a:path extrusionOk="0" h="5665" w="6434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rect b="b" l="l" r="r" t="t"/>
              <a:pathLst>
                <a:path extrusionOk="0" h="5958" w="6643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rect b="b" l="l" r="r" t="t"/>
              <a:pathLst>
                <a:path extrusionOk="0" h="3235" w="5018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rect b="b" l="l" r="r" t="t"/>
              <a:pathLst>
                <a:path extrusionOk="0" h="17307" w="14003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rect b="b" l="l" r="r" t="t"/>
              <a:pathLst>
                <a:path extrusionOk="0" h="17603" w="14318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rect b="b" l="l" r="r" t="t"/>
              <a:pathLst>
                <a:path extrusionOk="0" h="1330" w="1766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rect b="b" l="l" r="r" t="t"/>
              <a:pathLst>
                <a:path extrusionOk="0" h="14650" w="9843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rect b="b" l="l" r="r" t="t"/>
              <a:pathLst>
                <a:path extrusionOk="0" h="14950" w="10175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rect b="b" l="l" r="r" t="t"/>
              <a:pathLst>
                <a:path extrusionOk="0" h="2903" w="525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rect b="b" l="l" r="r" t="t"/>
              <a:pathLst>
                <a:path extrusionOk="0" h="3969" w="351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rect b="b" l="l" r="r" t="t"/>
              <a:pathLst>
                <a:path extrusionOk="0" h="945" w="193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rect b="b" l="l" r="r" t="t"/>
              <a:pathLst>
                <a:path extrusionOk="0" h="526" w="246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rect b="b" l="l" r="r" t="t"/>
              <a:pathLst>
                <a:path extrusionOk="0" h="316" w="473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rect b="b" l="l" r="r" t="t"/>
              <a:pathLst>
                <a:path extrusionOk="0" h="1714" w="1662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rect b="b" l="l" r="r" t="t"/>
              <a:pathLst>
                <a:path extrusionOk="0" h="1329" w="1662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rect b="b" l="l" r="r" t="t"/>
              <a:pathLst>
                <a:path extrusionOk="0" h="630" w="77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rect b="b" l="l" r="r" t="t"/>
              <a:pathLst>
                <a:path extrusionOk="0" h="53" w="54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rect b="b" l="l" r="r" t="t"/>
              <a:pathLst>
                <a:path extrusionOk="0" h="36" w="53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rect b="b" l="l" r="r" t="t"/>
              <a:pathLst>
                <a:path extrusionOk="0" h="2704" w="1372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rect b="b" l="l" r="r" t="t"/>
              <a:pathLst>
                <a:path extrusionOk="0" h="6899" w="4831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rect b="b" l="l" r="r" t="t"/>
              <a:pathLst>
                <a:path extrusionOk="0" h="1047" w="1487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rect b="b" l="l" r="r" t="t"/>
              <a:pathLst>
                <a:path extrusionOk="0" h="37166" w="34911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rect b="b" l="l" r="r" t="t"/>
              <a:pathLst>
                <a:path extrusionOk="0" h="37761" w="35488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rect b="b" l="l" r="r" t="t"/>
              <a:pathLst>
                <a:path extrusionOk="0" h="37455" w="35419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rect b="b" l="l" r="r" t="t"/>
              <a:pathLst>
                <a:path extrusionOk="0" h="36710" w="34631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rect b="b" l="l" r="r" t="t"/>
              <a:pathLst>
                <a:path extrusionOk="0" h="37009" w="34701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rect b="b" l="l" r="r" t="t"/>
              <a:pathLst>
                <a:path extrusionOk="0" h="1825" w="2029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rect b="b" l="l" r="r" t="t"/>
              <a:pathLst>
                <a:path extrusionOk="0" h="30139" w="27535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rect b="b" l="l" r="r" t="t"/>
              <a:pathLst>
                <a:path extrusionOk="0" h="1067" w="1137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rect b="b" l="l" r="r" t="t"/>
              <a:pathLst>
                <a:path extrusionOk="0" h="1067" w="112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rect b="b" l="l" r="r" t="t"/>
              <a:pathLst>
                <a:path extrusionOk="0" h="1068" w="1137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rect b="b" l="l" r="r" t="t"/>
              <a:pathLst>
                <a:path extrusionOk="0" h="1067" w="1138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rect b="b" l="l" r="r" t="t"/>
              <a:pathLst>
                <a:path extrusionOk="0" h="2011" w="2169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rect b="b" l="l" r="r" t="t"/>
              <a:pathLst>
                <a:path extrusionOk="0" h="1067" w="1137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rect b="b" l="l" r="r" t="t"/>
              <a:pathLst>
                <a:path extrusionOk="0" h="1067" w="112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rect b="b" l="l" r="r" t="t"/>
              <a:pathLst>
                <a:path extrusionOk="0" h="1067" w="1137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rect b="b" l="l" r="r" t="t"/>
              <a:pathLst>
                <a:path extrusionOk="0" h="1068" w="1138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rect b="b" l="l" r="r" t="t"/>
              <a:pathLst>
                <a:path extrusionOk="0" h="2012" w="2169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rect b="b" l="l" r="r" t="t"/>
              <a:pathLst>
                <a:path extrusionOk="0" h="1068" w="1137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rect b="b" l="l" r="r" t="t"/>
              <a:pathLst>
                <a:path extrusionOk="0" h="1068" w="112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rect b="b" l="l" r="r" t="t"/>
              <a:pathLst>
                <a:path extrusionOk="0" h="1067" w="1138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rect b="b" l="l" r="r" t="t"/>
              <a:pathLst>
                <a:path extrusionOk="0" h="1067" w="1137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rect b="b" l="l" r="r" t="t"/>
              <a:pathLst>
                <a:path extrusionOk="0" h="2011" w="2169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rect b="b" l="l" r="r" t="t"/>
              <a:pathLst>
                <a:path extrusionOk="0" h="1067" w="1138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rect b="b" l="l" r="r" t="t"/>
              <a:pathLst>
                <a:path extrusionOk="0" h="1067" w="1137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rect b="b" l="l" r="r" t="t"/>
              <a:pathLst>
                <a:path extrusionOk="0" h="1068" w="1138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4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rect b="b" l="l" r="r" t="t"/>
              <a:pathLst>
                <a:path extrusionOk="0" h="1068" w="112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4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rect b="b" l="l" r="r" t="t"/>
              <a:pathLst>
                <a:path extrusionOk="0" h="2011" w="2168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4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rect b="b" l="l" r="r" t="t"/>
              <a:pathLst>
                <a:path extrusionOk="0" h="1068" w="1137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4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rect b="b" l="l" r="r" t="t"/>
              <a:pathLst>
                <a:path extrusionOk="0" h="1067" w="1138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4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rect b="b" l="l" r="r" t="t"/>
              <a:pathLst>
                <a:path extrusionOk="0" h="1067" w="1137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rect b="b" l="l" r="r" t="t"/>
              <a:pathLst>
                <a:path extrusionOk="0" h="1067" w="112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4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rect b="b" l="l" r="r" t="t"/>
              <a:pathLst>
                <a:path extrusionOk="0" h="2012" w="2169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4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rect b="b" l="l" r="r" t="t"/>
              <a:pathLst>
                <a:path extrusionOk="0" h="1067" w="1137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rect b="b" l="l" r="r" t="t"/>
              <a:pathLst>
                <a:path extrusionOk="0" h="1068" w="1137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4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rect b="b" l="l" r="r" t="t"/>
              <a:pathLst>
                <a:path extrusionOk="0" h="1067" w="1137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4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rect b="b" l="l" r="r" t="t"/>
              <a:pathLst>
                <a:path extrusionOk="0" h="1067" w="1137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4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rect b="b" l="l" r="r" t="t"/>
              <a:pathLst>
                <a:path extrusionOk="0" h="2011" w="2169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4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rect b="b" l="l" r="r" t="t"/>
              <a:pathLst>
                <a:path extrusionOk="0" h="1050" w="1137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4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rect b="b" l="l" r="r" t="t"/>
              <a:pathLst>
                <a:path extrusionOk="0" h="1050" w="1137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rect b="b" l="l" r="r" t="t"/>
              <a:pathLst>
                <a:path extrusionOk="0" h="1049" w="1137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4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rect b="b" l="l" r="r" t="t"/>
              <a:pathLst>
                <a:path extrusionOk="0" h="7975" w="7798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34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59" name="Google Shape;1059;p34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rect b="b" l="l" r="r" t="t"/>
              <a:pathLst>
                <a:path extrusionOk="0" h="11469" w="33373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4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rect b="b" l="l" r="r" t="t"/>
              <a:pathLst>
                <a:path extrusionOk="0" h="12028" w="3395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4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rect b="b" l="l" r="r" t="t"/>
              <a:pathLst>
                <a:path extrusionOk="0" h="2868" w="9004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4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rect b="b" l="l" r="r" t="t"/>
              <a:pathLst>
                <a:path extrusionOk="0" h="3444" w="9616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4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rect b="b" l="l" r="r" t="t"/>
              <a:pathLst>
                <a:path extrusionOk="0" h="7569" w="1285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4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rect b="b" l="l" r="r" t="t"/>
              <a:pathLst>
                <a:path extrusionOk="0" h="7868" w="12814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4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rect b="b" l="l" r="r" t="t"/>
              <a:pathLst>
                <a:path extrusionOk="0" h="3678" w="1000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4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rect b="b" l="l" r="r" t="t"/>
              <a:pathLst>
                <a:path extrusionOk="0" h="3969" w="10211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4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rect b="b" l="l" r="r" t="t"/>
              <a:pathLst>
                <a:path extrusionOk="0" h="9151" w="23006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4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rect b="b" l="l" r="r" t="t"/>
              <a:pathLst>
                <a:path extrusionOk="0" h="9453" w="23146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4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rect b="b" l="l" r="r" t="t"/>
              <a:pathLst>
                <a:path extrusionOk="0" h="9151" w="23007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4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rect b="b" l="l" r="r" t="t"/>
              <a:pathLst>
                <a:path extrusionOk="0" h="9459" w="23146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4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rect b="b" l="l" r="r" t="t"/>
              <a:pathLst>
                <a:path extrusionOk="0" h="7570" w="12849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4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rect b="b" l="l" r="r" t="t"/>
              <a:pathLst>
                <a:path extrusionOk="0" h="7868" w="12832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rect b="b" l="l" r="r" t="t"/>
              <a:pathLst>
                <a:path extrusionOk="0" h="3159" w="9389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4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rect b="b" l="l" r="r" t="t"/>
              <a:pathLst>
                <a:path extrusionOk="0" h="3445" w="9633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43"/>
          <p:cNvSpPr txBox="1"/>
          <p:nvPr>
            <p:ph type="title"/>
          </p:nvPr>
        </p:nvSpPr>
        <p:spPr>
          <a:xfrm>
            <a:off x="387150" y="435550"/>
            <a:ext cx="4327800" cy="6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Example</a:t>
            </a:r>
            <a:r>
              <a:rPr lang="en" sz="3600"/>
              <a:t> 2: cont’d</a:t>
            </a:r>
            <a:endParaRPr sz="3600"/>
          </a:p>
        </p:txBody>
      </p:sp>
      <p:pic>
        <p:nvPicPr>
          <p:cNvPr id="1225" name="Google Shape;12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250" y="204050"/>
            <a:ext cx="1678800" cy="1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44650"/>
            <a:ext cx="3594224" cy="37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4199" y="2332062"/>
            <a:ext cx="38671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43"/>
          <p:cNvPicPr preferRelativeResize="0"/>
          <p:nvPr/>
        </p:nvPicPr>
        <p:blipFill rotWithShape="1">
          <a:blip r:embed="rId6">
            <a:alphaModFix/>
          </a:blip>
          <a:srcRect b="25925" l="16043" r="0" t="0"/>
          <a:stretch/>
        </p:blipFill>
        <p:spPr>
          <a:xfrm>
            <a:off x="6000750" y="348500"/>
            <a:ext cx="1131770" cy="8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4"/>
          <p:cNvSpPr txBox="1"/>
          <p:nvPr>
            <p:ph idx="6" type="title"/>
          </p:nvPr>
        </p:nvSpPr>
        <p:spPr>
          <a:xfrm>
            <a:off x="491400" y="844300"/>
            <a:ext cx="23910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3:</a:t>
            </a:r>
            <a:r>
              <a:rPr lang="en"/>
              <a:t>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34" name="Google Shape;1234;p44"/>
          <p:cNvSpPr txBox="1"/>
          <p:nvPr/>
        </p:nvSpPr>
        <p:spPr>
          <a:xfrm>
            <a:off x="516725" y="89550"/>
            <a:ext cx="6796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aleway"/>
                <a:ea typeface="Raleway"/>
                <a:cs typeface="Raleway"/>
                <a:sym typeface="Raleway"/>
              </a:rPr>
              <a:t>Determine the area represented by the definite integral.</a:t>
            </a:r>
            <a:endParaRPr b="1" sz="19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35" name="Google Shape;1235;p44"/>
          <p:cNvPicPr preferRelativeResize="0"/>
          <p:nvPr/>
        </p:nvPicPr>
        <p:blipFill rotWithShape="1">
          <a:blip r:embed="rId3">
            <a:alphaModFix/>
          </a:blip>
          <a:srcRect b="21334" l="0" r="0" t="0"/>
          <a:stretch/>
        </p:blipFill>
        <p:spPr>
          <a:xfrm>
            <a:off x="2882400" y="566550"/>
            <a:ext cx="2527400" cy="10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p44"/>
          <p:cNvSpPr txBox="1"/>
          <p:nvPr/>
        </p:nvSpPr>
        <p:spPr>
          <a:xfrm>
            <a:off x="4584100" y="2070725"/>
            <a:ext cx="6147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f(x)=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37" name="Google Shape;1237;p44"/>
          <p:cNvSpPr txBox="1"/>
          <p:nvPr/>
        </p:nvSpPr>
        <p:spPr>
          <a:xfrm>
            <a:off x="4569675" y="2651200"/>
            <a:ext cx="12165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x bounds: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38" name="Google Shape;1238;p44"/>
          <p:cNvSpPr txBox="1"/>
          <p:nvPr/>
        </p:nvSpPr>
        <p:spPr>
          <a:xfrm>
            <a:off x="4569675" y="3208600"/>
            <a:ext cx="12165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y bound: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39" name="Google Shape;1239;p44"/>
          <p:cNvSpPr txBox="1"/>
          <p:nvPr/>
        </p:nvSpPr>
        <p:spPr>
          <a:xfrm>
            <a:off x="4584100" y="3780125"/>
            <a:ext cx="13680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inequality: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40" name="Google Shape;1240;p44"/>
          <p:cNvSpPr txBox="1"/>
          <p:nvPr/>
        </p:nvSpPr>
        <p:spPr>
          <a:xfrm>
            <a:off x="5216325" y="2065600"/>
            <a:ext cx="14895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(2x - e^x)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41" name="Google Shape;1241;p44"/>
          <p:cNvSpPr txBox="1"/>
          <p:nvPr/>
        </p:nvSpPr>
        <p:spPr>
          <a:xfrm>
            <a:off x="5786175" y="2637100"/>
            <a:ext cx="14895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x = -1 , x = 0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42" name="Google Shape;1242;p44"/>
          <p:cNvSpPr txBox="1"/>
          <p:nvPr/>
        </p:nvSpPr>
        <p:spPr>
          <a:xfrm>
            <a:off x="5633775" y="3207375"/>
            <a:ext cx="14895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y = 0 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43" name="Google Shape;1243;p44"/>
          <p:cNvSpPr txBox="1"/>
          <p:nvPr/>
        </p:nvSpPr>
        <p:spPr>
          <a:xfrm>
            <a:off x="5867400" y="3777650"/>
            <a:ext cx="30021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f(x)</a:t>
            </a: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 &lt;= y &lt;= 0  {-1 &lt;= x &lt;= 0}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244" name="Google Shape;1244;p44"/>
          <p:cNvGrpSpPr/>
          <p:nvPr/>
        </p:nvGrpSpPr>
        <p:grpSpPr>
          <a:xfrm rot="1207281">
            <a:off x="2361971" y="4699107"/>
            <a:ext cx="374671" cy="281978"/>
            <a:chOff x="8442517" y="963179"/>
            <a:chExt cx="281420" cy="216322"/>
          </a:xfrm>
        </p:grpSpPr>
        <p:sp>
          <p:nvSpPr>
            <p:cNvPr id="1245" name="Google Shape;1245;p44"/>
            <p:cNvSpPr/>
            <p:nvPr/>
          </p:nvSpPr>
          <p:spPr>
            <a:xfrm>
              <a:off x="8446705" y="981700"/>
              <a:ext cx="77386" cy="77240"/>
            </a:xfrm>
            <a:custGeom>
              <a:rect b="b" l="l" r="r" t="t"/>
              <a:pathLst>
                <a:path extrusionOk="0" h="2398" w="2402">
                  <a:moveTo>
                    <a:pt x="1480" y="329"/>
                  </a:moveTo>
                  <a:cubicBezTo>
                    <a:pt x="1648" y="329"/>
                    <a:pt x="1812" y="423"/>
                    <a:pt x="1890" y="591"/>
                  </a:cubicBezTo>
                  <a:cubicBezTo>
                    <a:pt x="1902" y="639"/>
                    <a:pt x="1938" y="674"/>
                    <a:pt x="1997" y="698"/>
                  </a:cubicBezTo>
                  <a:cubicBezTo>
                    <a:pt x="1973" y="829"/>
                    <a:pt x="1938" y="971"/>
                    <a:pt x="1878" y="1090"/>
                  </a:cubicBezTo>
                  <a:cubicBezTo>
                    <a:pt x="1783" y="1364"/>
                    <a:pt x="1569" y="1589"/>
                    <a:pt x="1308" y="1696"/>
                  </a:cubicBezTo>
                  <a:cubicBezTo>
                    <a:pt x="1226" y="1730"/>
                    <a:pt x="1142" y="1746"/>
                    <a:pt x="1059" y="1746"/>
                  </a:cubicBezTo>
                  <a:cubicBezTo>
                    <a:pt x="878" y="1746"/>
                    <a:pt x="705" y="1669"/>
                    <a:pt x="583" y="1530"/>
                  </a:cubicBezTo>
                  <a:cubicBezTo>
                    <a:pt x="405" y="1280"/>
                    <a:pt x="547" y="924"/>
                    <a:pt x="773" y="686"/>
                  </a:cubicBezTo>
                  <a:cubicBezTo>
                    <a:pt x="928" y="496"/>
                    <a:pt x="1142" y="377"/>
                    <a:pt x="1391" y="330"/>
                  </a:cubicBezTo>
                  <a:lnTo>
                    <a:pt x="1450" y="330"/>
                  </a:lnTo>
                  <a:cubicBezTo>
                    <a:pt x="1460" y="329"/>
                    <a:pt x="1470" y="329"/>
                    <a:pt x="1480" y="329"/>
                  </a:cubicBezTo>
                  <a:close/>
                  <a:moveTo>
                    <a:pt x="1459" y="1"/>
                  </a:moveTo>
                  <a:cubicBezTo>
                    <a:pt x="1421" y="1"/>
                    <a:pt x="1382" y="3"/>
                    <a:pt x="1344" y="9"/>
                  </a:cubicBezTo>
                  <a:cubicBezTo>
                    <a:pt x="1011" y="56"/>
                    <a:pt x="714" y="223"/>
                    <a:pt x="500" y="472"/>
                  </a:cubicBezTo>
                  <a:cubicBezTo>
                    <a:pt x="227" y="781"/>
                    <a:pt x="1" y="1280"/>
                    <a:pt x="274" y="1696"/>
                  </a:cubicBezTo>
                  <a:cubicBezTo>
                    <a:pt x="427" y="1925"/>
                    <a:pt x="730" y="2063"/>
                    <a:pt x="1047" y="2063"/>
                  </a:cubicBezTo>
                  <a:cubicBezTo>
                    <a:pt x="1175" y="2063"/>
                    <a:pt x="1304" y="2041"/>
                    <a:pt x="1427" y="1993"/>
                  </a:cubicBezTo>
                  <a:cubicBezTo>
                    <a:pt x="1664" y="1910"/>
                    <a:pt x="1866" y="1744"/>
                    <a:pt x="2021" y="1542"/>
                  </a:cubicBezTo>
                  <a:cubicBezTo>
                    <a:pt x="2021" y="1779"/>
                    <a:pt x="2033" y="2017"/>
                    <a:pt x="2045" y="2243"/>
                  </a:cubicBezTo>
                  <a:cubicBezTo>
                    <a:pt x="2057" y="2326"/>
                    <a:pt x="2128" y="2397"/>
                    <a:pt x="2223" y="2397"/>
                  </a:cubicBezTo>
                  <a:lnTo>
                    <a:pt x="2235" y="2397"/>
                  </a:lnTo>
                  <a:cubicBezTo>
                    <a:pt x="2318" y="2397"/>
                    <a:pt x="2401" y="2314"/>
                    <a:pt x="2401" y="2219"/>
                  </a:cubicBezTo>
                  <a:cubicBezTo>
                    <a:pt x="2354" y="1554"/>
                    <a:pt x="2354" y="876"/>
                    <a:pt x="2401" y="199"/>
                  </a:cubicBezTo>
                  <a:cubicBezTo>
                    <a:pt x="2401" y="116"/>
                    <a:pt x="2330" y="33"/>
                    <a:pt x="2235" y="33"/>
                  </a:cubicBezTo>
                  <a:cubicBezTo>
                    <a:pt x="2140" y="33"/>
                    <a:pt x="2057" y="92"/>
                    <a:pt x="2045" y="187"/>
                  </a:cubicBezTo>
                  <a:lnTo>
                    <a:pt x="2045" y="211"/>
                  </a:lnTo>
                  <a:cubicBezTo>
                    <a:pt x="1874" y="80"/>
                    <a:pt x="1669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4"/>
            <p:cNvSpPr/>
            <p:nvPr/>
          </p:nvSpPr>
          <p:spPr>
            <a:xfrm>
              <a:off x="8553892" y="997515"/>
              <a:ext cx="42914" cy="49539"/>
            </a:xfrm>
            <a:custGeom>
              <a:rect b="b" l="l" r="r" t="t"/>
              <a:pathLst>
                <a:path extrusionOk="0" h="1538" w="1332">
                  <a:moveTo>
                    <a:pt x="199" y="1"/>
                  </a:moveTo>
                  <a:cubicBezTo>
                    <a:pt x="172" y="1"/>
                    <a:pt x="145" y="6"/>
                    <a:pt x="120" y="17"/>
                  </a:cubicBezTo>
                  <a:cubicBezTo>
                    <a:pt x="37" y="53"/>
                    <a:pt x="1" y="148"/>
                    <a:pt x="37" y="231"/>
                  </a:cubicBezTo>
                  <a:cubicBezTo>
                    <a:pt x="155" y="445"/>
                    <a:pt x="298" y="647"/>
                    <a:pt x="464" y="837"/>
                  </a:cubicBezTo>
                  <a:lnTo>
                    <a:pt x="108" y="1277"/>
                  </a:lnTo>
                  <a:cubicBezTo>
                    <a:pt x="37" y="1348"/>
                    <a:pt x="60" y="1455"/>
                    <a:pt x="144" y="1502"/>
                  </a:cubicBezTo>
                  <a:cubicBezTo>
                    <a:pt x="167" y="1526"/>
                    <a:pt x="203" y="1538"/>
                    <a:pt x="251" y="1538"/>
                  </a:cubicBezTo>
                  <a:cubicBezTo>
                    <a:pt x="298" y="1538"/>
                    <a:pt x="357" y="1514"/>
                    <a:pt x="393" y="1467"/>
                  </a:cubicBezTo>
                  <a:lnTo>
                    <a:pt x="702" y="1086"/>
                  </a:lnTo>
                  <a:cubicBezTo>
                    <a:pt x="809" y="1181"/>
                    <a:pt x="904" y="1265"/>
                    <a:pt x="1011" y="1348"/>
                  </a:cubicBezTo>
                  <a:cubicBezTo>
                    <a:pt x="1047" y="1372"/>
                    <a:pt x="1082" y="1383"/>
                    <a:pt x="1118" y="1383"/>
                  </a:cubicBezTo>
                  <a:cubicBezTo>
                    <a:pt x="1177" y="1383"/>
                    <a:pt x="1225" y="1360"/>
                    <a:pt x="1261" y="1324"/>
                  </a:cubicBezTo>
                  <a:cubicBezTo>
                    <a:pt x="1332" y="1253"/>
                    <a:pt x="1320" y="1146"/>
                    <a:pt x="1237" y="1098"/>
                  </a:cubicBezTo>
                  <a:cubicBezTo>
                    <a:pt x="1130" y="1003"/>
                    <a:pt x="1023" y="920"/>
                    <a:pt x="928" y="825"/>
                  </a:cubicBezTo>
                  <a:lnTo>
                    <a:pt x="1261" y="409"/>
                  </a:lnTo>
                  <a:cubicBezTo>
                    <a:pt x="1320" y="338"/>
                    <a:pt x="1296" y="231"/>
                    <a:pt x="1225" y="183"/>
                  </a:cubicBezTo>
                  <a:cubicBezTo>
                    <a:pt x="1192" y="164"/>
                    <a:pt x="1155" y="155"/>
                    <a:pt x="1118" y="155"/>
                  </a:cubicBezTo>
                  <a:cubicBezTo>
                    <a:pt x="1064" y="155"/>
                    <a:pt x="1011" y="176"/>
                    <a:pt x="975" y="219"/>
                  </a:cubicBezTo>
                  <a:lnTo>
                    <a:pt x="690" y="564"/>
                  </a:lnTo>
                  <a:cubicBezTo>
                    <a:pt x="559" y="421"/>
                    <a:pt x="453" y="255"/>
                    <a:pt x="357" y="88"/>
                  </a:cubicBezTo>
                  <a:cubicBezTo>
                    <a:pt x="324" y="30"/>
                    <a:pt x="262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4"/>
            <p:cNvSpPr/>
            <p:nvPr/>
          </p:nvSpPr>
          <p:spPr>
            <a:xfrm>
              <a:off x="8635467" y="963179"/>
              <a:ext cx="63179" cy="88481"/>
            </a:xfrm>
            <a:custGeom>
              <a:rect b="b" l="l" r="r" t="t"/>
              <a:pathLst>
                <a:path extrusionOk="0" h="2747" w="1961">
                  <a:moveTo>
                    <a:pt x="1160" y="1380"/>
                  </a:moveTo>
                  <a:cubicBezTo>
                    <a:pt x="1193" y="1380"/>
                    <a:pt x="1227" y="1384"/>
                    <a:pt x="1260" y="1392"/>
                  </a:cubicBezTo>
                  <a:cubicBezTo>
                    <a:pt x="1378" y="1428"/>
                    <a:pt x="1485" y="1511"/>
                    <a:pt x="1521" y="1630"/>
                  </a:cubicBezTo>
                  <a:cubicBezTo>
                    <a:pt x="1592" y="1784"/>
                    <a:pt x="1581" y="1974"/>
                    <a:pt x="1485" y="2105"/>
                  </a:cubicBezTo>
                  <a:cubicBezTo>
                    <a:pt x="1317" y="2329"/>
                    <a:pt x="1009" y="2421"/>
                    <a:pt x="729" y="2421"/>
                  </a:cubicBezTo>
                  <a:cubicBezTo>
                    <a:pt x="653" y="2421"/>
                    <a:pt x="579" y="2415"/>
                    <a:pt x="511" y="2402"/>
                  </a:cubicBezTo>
                  <a:lnTo>
                    <a:pt x="475" y="2402"/>
                  </a:lnTo>
                  <a:cubicBezTo>
                    <a:pt x="475" y="2176"/>
                    <a:pt x="523" y="1939"/>
                    <a:pt x="618" y="1725"/>
                  </a:cubicBezTo>
                  <a:cubicBezTo>
                    <a:pt x="721" y="1539"/>
                    <a:pt x="940" y="1380"/>
                    <a:pt x="1160" y="1380"/>
                  </a:cubicBezTo>
                  <a:close/>
                  <a:moveTo>
                    <a:pt x="187" y="0"/>
                  </a:moveTo>
                  <a:cubicBezTo>
                    <a:pt x="180" y="0"/>
                    <a:pt x="173" y="1"/>
                    <a:pt x="166" y="2"/>
                  </a:cubicBezTo>
                  <a:cubicBezTo>
                    <a:pt x="71" y="2"/>
                    <a:pt x="0" y="73"/>
                    <a:pt x="0" y="168"/>
                  </a:cubicBezTo>
                  <a:lnTo>
                    <a:pt x="119" y="2580"/>
                  </a:lnTo>
                  <a:cubicBezTo>
                    <a:pt x="119" y="2675"/>
                    <a:pt x="202" y="2747"/>
                    <a:pt x="297" y="2747"/>
                  </a:cubicBezTo>
                  <a:cubicBezTo>
                    <a:pt x="345" y="2747"/>
                    <a:pt x="380" y="2735"/>
                    <a:pt x="404" y="2711"/>
                  </a:cubicBezTo>
                  <a:lnTo>
                    <a:pt x="440" y="2711"/>
                  </a:lnTo>
                  <a:cubicBezTo>
                    <a:pt x="534" y="2729"/>
                    <a:pt x="636" y="2738"/>
                    <a:pt x="740" y="2738"/>
                  </a:cubicBezTo>
                  <a:cubicBezTo>
                    <a:pt x="1121" y="2738"/>
                    <a:pt x="1537" y="2610"/>
                    <a:pt x="1771" y="2283"/>
                  </a:cubicBezTo>
                  <a:cubicBezTo>
                    <a:pt x="1925" y="2057"/>
                    <a:pt x="1961" y="1760"/>
                    <a:pt x="1854" y="1511"/>
                  </a:cubicBezTo>
                  <a:cubicBezTo>
                    <a:pt x="1771" y="1285"/>
                    <a:pt x="1569" y="1119"/>
                    <a:pt x="1343" y="1059"/>
                  </a:cubicBezTo>
                  <a:cubicBezTo>
                    <a:pt x="1288" y="1050"/>
                    <a:pt x="1233" y="1045"/>
                    <a:pt x="1178" y="1045"/>
                  </a:cubicBezTo>
                  <a:cubicBezTo>
                    <a:pt x="888" y="1045"/>
                    <a:pt x="606" y="1174"/>
                    <a:pt x="416" y="1404"/>
                  </a:cubicBezTo>
                  <a:lnTo>
                    <a:pt x="357" y="144"/>
                  </a:lnTo>
                  <a:cubicBezTo>
                    <a:pt x="346" y="67"/>
                    <a:pt x="273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4"/>
            <p:cNvSpPr/>
            <p:nvPr/>
          </p:nvSpPr>
          <p:spPr>
            <a:xfrm>
              <a:off x="8442517" y="1078652"/>
              <a:ext cx="281420" cy="15525"/>
            </a:xfrm>
            <a:custGeom>
              <a:rect b="b" l="l" r="r" t="t"/>
              <a:pathLst>
                <a:path extrusionOk="0" h="482" w="8735">
                  <a:moveTo>
                    <a:pt x="5815" y="0"/>
                  </a:moveTo>
                  <a:cubicBezTo>
                    <a:pt x="3932" y="0"/>
                    <a:pt x="2047" y="56"/>
                    <a:pt x="178" y="160"/>
                  </a:cubicBezTo>
                  <a:cubicBezTo>
                    <a:pt x="83" y="160"/>
                    <a:pt x="0" y="243"/>
                    <a:pt x="12" y="338"/>
                  </a:cubicBezTo>
                  <a:cubicBezTo>
                    <a:pt x="23" y="415"/>
                    <a:pt x="85" y="482"/>
                    <a:pt x="160" y="482"/>
                  </a:cubicBezTo>
                  <a:cubicBezTo>
                    <a:pt x="166" y="482"/>
                    <a:pt x="172" y="481"/>
                    <a:pt x="178" y="481"/>
                  </a:cubicBezTo>
                  <a:lnTo>
                    <a:pt x="190" y="481"/>
                  </a:lnTo>
                  <a:cubicBezTo>
                    <a:pt x="2059" y="377"/>
                    <a:pt x="3938" y="321"/>
                    <a:pt x="5814" y="321"/>
                  </a:cubicBezTo>
                  <a:cubicBezTo>
                    <a:pt x="6729" y="321"/>
                    <a:pt x="7644" y="334"/>
                    <a:pt x="8556" y="362"/>
                  </a:cubicBezTo>
                  <a:cubicBezTo>
                    <a:pt x="8639" y="362"/>
                    <a:pt x="8722" y="290"/>
                    <a:pt x="8734" y="207"/>
                  </a:cubicBezTo>
                  <a:cubicBezTo>
                    <a:pt x="8734" y="112"/>
                    <a:pt x="8651" y="41"/>
                    <a:pt x="8568" y="41"/>
                  </a:cubicBezTo>
                  <a:cubicBezTo>
                    <a:pt x="7652" y="14"/>
                    <a:pt x="6733" y="0"/>
                    <a:pt x="5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4"/>
            <p:cNvSpPr/>
            <p:nvPr/>
          </p:nvSpPr>
          <p:spPr>
            <a:xfrm>
              <a:off x="8537816" y="1108028"/>
              <a:ext cx="65885" cy="71474"/>
            </a:xfrm>
            <a:custGeom>
              <a:rect b="b" l="l" r="r" t="t"/>
              <a:pathLst>
                <a:path extrusionOk="0" h="2219" w="2045">
                  <a:moveTo>
                    <a:pt x="1734" y="1"/>
                  </a:moveTo>
                  <a:cubicBezTo>
                    <a:pt x="1690" y="1"/>
                    <a:pt x="1645" y="16"/>
                    <a:pt x="1605" y="44"/>
                  </a:cubicBezTo>
                  <a:cubicBezTo>
                    <a:pt x="1391" y="234"/>
                    <a:pt x="1177" y="448"/>
                    <a:pt x="975" y="662"/>
                  </a:cubicBezTo>
                  <a:lnTo>
                    <a:pt x="310" y="163"/>
                  </a:lnTo>
                  <a:cubicBezTo>
                    <a:pt x="279" y="137"/>
                    <a:pt x="242" y="125"/>
                    <a:pt x="203" y="125"/>
                  </a:cubicBezTo>
                  <a:cubicBezTo>
                    <a:pt x="153" y="125"/>
                    <a:pt x="101" y="146"/>
                    <a:pt x="60" y="186"/>
                  </a:cubicBezTo>
                  <a:cubicBezTo>
                    <a:pt x="1" y="258"/>
                    <a:pt x="13" y="365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3"/>
                  </a:cubicBezTo>
                  <a:cubicBezTo>
                    <a:pt x="13" y="2076"/>
                    <a:pt x="48" y="2171"/>
                    <a:pt x="144" y="2207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6" y="2183"/>
                    <a:pt x="381" y="2123"/>
                  </a:cubicBezTo>
                  <a:cubicBezTo>
                    <a:pt x="559" y="1779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7" y="1686"/>
                    <a:pt x="1804" y="1698"/>
                    <a:pt x="1842" y="1698"/>
                  </a:cubicBezTo>
                  <a:cubicBezTo>
                    <a:pt x="1893" y="1698"/>
                    <a:pt x="1945" y="1677"/>
                    <a:pt x="1985" y="1636"/>
                  </a:cubicBezTo>
                  <a:cubicBezTo>
                    <a:pt x="2045" y="1565"/>
                    <a:pt x="2033" y="1470"/>
                    <a:pt x="1962" y="1422"/>
                  </a:cubicBezTo>
                  <a:lnTo>
                    <a:pt x="1249" y="876"/>
                  </a:lnTo>
                  <a:cubicBezTo>
                    <a:pt x="1439" y="662"/>
                    <a:pt x="1641" y="460"/>
                    <a:pt x="1855" y="282"/>
                  </a:cubicBezTo>
                  <a:cubicBezTo>
                    <a:pt x="1926" y="222"/>
                    <a:pt x="1926" y="115"/>
                    <a:pt x="1867" y="56"/>
                  </a:cubicBezTo>
                  <a:cubicBezTo>
                    <a:pt x="1829" y="18"/>
                    <a:pt x="1782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50" name="Google Shape;125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575" y="1835150"/>
            <a:ext cx="4003250" cy="32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44"/>
          <p:cNvSpPr txBox="1"/>
          <p:nvPr/>
        </p:nvSpPr>
        <p:spPr>
          <a:xfrm>
            <a:off x="822801" y="2212075"/>
            <a:ext cx="25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f(x) into desmos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52" name="Google Shape;1252;p44"/>
          <p:cNvSpPr txBox="1"/>
          <p:nvPr/>
        </p:nvSpPr>
        <p:spPr>
          <a:xfrm>
            <a:off x="822798" y="2649557"/>
            <a:ext cx="76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x = a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53" name="Google Shape;1253;p44"/>
          <p:cNvSpPr txBox="1"/>
          <p:nvPr/>
        </p:nvSpPr>
        <p:spPr>
          <a:xfrm>
            <a:off x="808192" y="3125769"/>
            <a:ext cx="76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x = b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54" name="Google Shape;1254;p44"/>
          <p:cNvSpPr txBox="1"/>
          <p:nvPr/>
        </p:nvSpPr>
        <p:spPr>
          <a:xfrm>
            <a:off x="808192" y="3529607"/>
            <a:ext cx="145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y bound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55" name="Google Shape;1255;p44"/>
          <p:cNvSpPr txBox="1"/>
          <p:nvPr/>
        </p:nvSpPr>
        <p:spPr>
          <a:xfrm>
            <a:off x="662758" y="4000752"/>
            <a:ext cx="349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Shade in the region : Inequality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56" name="Google Shape;1256;p44"/>
          <p:cNvSpPr txBox="1"/>
          <p:nvPr/>
        </p:nvSpPr>
        <p:spPr>
          <a:xfrm>
            <a:off x="808192" y="4404590"/>
            <a:ext cx="349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Check answer on desmos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**You solve it first!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57" name="Google Shape;1257;p44"/>
          <p:cNvSpPr txBox="1"/>
          <p:nvPr/>
        </p:nvSpPr>
        <p:spPr>
          <a:xfrm>
            <a:off x="1711287" y="1452225"/>
            <a:ext cx="96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Steps: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45"/>
          <p:cNvSpPr txBox="1"/>
          <p:nvPr>
            <p:ph idx="6" type="title"/>
          </p:nvPr>
        </p:nvSpPr>
        <p:spPr>
          <a:xfrm>
            <a:off x="491400" y="539500"/>
            <a:ext cx="3492600" cy="3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 cont’d: 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263" name="Google Shape;1263;p45"/>
          <p:cNvPicPr preferRelativeResize="0"/>
          <p:nvPr/>
        </p:nvPicPr>
        <p:blipFill rotWithShape="1">
          <a:blip r:embed="rId3">
            <a:alphaModFix/>
          </a:blip>
          <a:srcRect b="21334" l="10897" r="0" t="0"/>
          <a:stretch/>
        </p:blipFill>
        <p:spPr>
          <a:xfrm>
            <a:off x="3919800" y="261750"/>
            <a:ext cx="2252000" cy="10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72600"/>
            <a:ext cx="3578205" cy="3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4030" y="1507400"/>
            <a:ext cx="2141860" cy="32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45"/>
          <p:cNvSpPr txBox="1"/>
          <p:nvPr/>
        </p:nvSpPr>
        <p:spPr>
          <a:xfrm>
            <a:off x="5991825" y="496600"/>
            <a:ext cx="202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= -1.63212055883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5"/>
          <p:cNvSpPr txBox="1"/>
          <p:nvPr/>
        </p:nvSpPr>
        <p:spPr>
          <a:xfrm>
            <a:off x="2859900" y="334100"/>
            <a:ext cx="342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rPr>
              <a:t>TODAY’S </a:t>
            </a:r>
            <a:r>
              <a:rPr lang="en" sz="2800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" sz="2800">
                <a:solidFill>
                  <a:schemeClr val="accent3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rPr>
              <a:t>AGENDA: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80" name="Google Shape;1080;p35"/>
          <p:cNvSpPr txBox="1"/>
          <p:nvPr>
            <p:ph idx="4294967295" type="title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highlight>
                  <a:schemeClr val="accent1"/>
                </a:highlight>
              </a:rPr>
              <a:t>01</a:t>
            </a:r>
            <a:endParaRPr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1081" name="Google Shape;1081;p35"/>
          <p:cNvSpPr txBox="1"/>
          <p:nvPr>
            <p:ph idx="4294967295" type="title"/>
          </p:nvPr>
        </p:nvSpPr>
        <p:spPr>
          <a:xfrm>
            <a:off x="4250125" y="1532000"/>
            <a:ext cx="1031100" cy="99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highlight>
                  <a:schemeClr val="accent1"/>
                </a:highlight>
              </a:rPr>
              <a:t>02</a:t>
            </a:r>
            <a:endParaRPr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1082" name="Google Shape;1082;p35"/>
          <p:cNvSpPr txBox="1"/>
          <p:nvPr>
            <p:ph idx="4294967295" type="ctrTitle"/>
          </p:nvPr>
        </p:nvSpPr>
        <p:spPr>
          <a:xfrm>
            <a:off x="5082225" y="1864800"/>
            <a:ext cx="38322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</a:t>
            </a:r>
            <a:r>
              <a:rPr lang="en"/>
              <a:t>Theorem</a:t>
            </a:r>
            <a:endParaRPr/>
          </a:p>
        </p:txBody>
      </p:sp>
      <p:sp>
        <p:nvSpPr>
          <p:cNvPr id="1083" name="Google Shape;1083;p35"/>
          <p:cNvSpPr txBox="1"/>
          <p:nvPr>
            <p:ph idx="4294967295" type="title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highlight>
                  <a:schemeClr val="accent1"/>
                </a:highlight>
              </a:rPr>
              <a:t>03</a:t>
            </a:r>
            <a:endParaRPr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1084" name="Google Shape;1084;p35"/>
          <p:cNvSpPr txBox="1"/>
          <p:nvPr>
            <p:ph idx="4294967295" type="ctrTitle"/>
          </p:nvPr>
        </p:nvSpPr>
        <p:spPr>
          <a:xfrm>
            <a:off x="5052621" y="3492700"/>
            <a:ext cx="21030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</a:t>
            </a:r>
            <a:endParaRPr/>
          </a:p>
        </p:txBody>
      </p:sp>
      <p:sp>
        <p:nvSpPr>
          <p:cNvPr id="1085" name="Google Shape;1085;p35"/>
          <p:cNvSpPr txBox="1"/>
          <p:nvPr>
            <p:ph idx="4294967295" type="title"/>
          </p:nvPr>
        </p:nvSpPr>
        <p:spPr>
          <a:xfrm>
            <a:off x="4250125" y="3208299"/>
            <a:ext cx="1031100" cy="99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highlight>
                  <a:schemeClr val="accent1"/>
                </a:highlight>
              </a:rPr>
              <a:t>04</a:t>
            </a:r>
            <a:endParaRPr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1086" name="Google Shape;1086;p35"/>
          <p:cNvSpPr txBox="1"/>
          <p:nvPr>
            <p:ph type="title"/>
          </p:nvPr>
        </p:nvSpPr>
        <p:spPr>
          <a:xfrm>
            <a:off x="1491689" y="1684850"/>
            <a:ext cx="2622900" cy="6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  <p:sp>
        <p:nvSpPr>
          <p:cNvPr id="1087" name="Google Shape;1087;p35"/>
          <p:cNvSpPr txBox="1"/>
          <p:nvPr>
            <p:ph idx="4294967295" type="ctrTitle"/>
          </p:nvPr>
        </p:nvSpPr>
        <p:spPr>
          <a:xfrm>
            <a:off x="1491751" y="3492700"/>
            <a:ext cx="23985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</a:t>
            </a:r>
            <a:endParaRPr/>
          </a:p>
        </p:txBody>
      </p:sp>
      <p:sp>
        <p:nvSpPr>
          <p:cNvPr id="1088" name="Google Shape;1088;p35"/>
          <p:cNvSpPr/>
          <p:nvPr/>
        </p:nvSpPr>
        <p:spPr>
          <a:xfrm>
            <a:off x="646600" y="1631950"/>
            <a:ext cx="845141" cy="897288"/>
          </a:xfrm>
          <a:custGeom>
            <a:rect b="b" l="l" r="r" t="t"/>
            <a:pathLst>
              <a:path extrusionOk="0" h="55354" w="57288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lgDash"/>
            <a:round/>
            <a:headEnd len="med" w="med" type="none"/>
            <a:tailEnd len="med" w="med" type="none"/>
          </a:ln>
        </p:spPr>
      </p:sp>
      <p:sp>
        <p:nvSpPr>
          <p:cNvPr id="1089" name="Google Shape;1089;p35"/>
          <p:cNvSpPr/>
          <p:nvPr/>
        </p:nvSpPr>
        <p:spPr>
          <a:xfrm>
            <a:off x="4008475" y="1644088"/>
            <a:ext cx="845141" cy="897288"/>
          </a:xfrm>
          <a:custGeom>
            <a:rect b="b" l="l" r="r" t="t"/>
            <a:pathLst>
              <a:path extrusionOk="0" h="55354" w="57288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lgDash"/>
            <a:round/>
            <a:headEnd len="med" w="med" type="none"/>
            <a:tailEnd len="med" w="med" type="none"/>
          </a:ln>
        </p:spPr>
      </p:sp>
      <p:sp>
        <p:nvSpPr>
          <p:cNvPr id="1090" name="Google Shape;1090;p35"/>
          <p:cNvSpPr/>
          <p:nvPr/>
        </p:nvSpPr>
        <p:spPr>
          <a:xfrm>
            <a:off x="646600" y="3258250"/>
            <a:ext cx="845141" cy="897288"/>
          </a:xfrm>
          <a:custGeom>
            <a:rect b="b" l="l" r="r" t="t"/>
            <a:pathLst>
              <a:path extrusionOk="0" h="55354" w="57288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lgDash"/>
            <a:round/>
            <a:headEnd len="med" w="med" type="none"/>
            <a:tailEnd len="med" w="med" type="none"/>
          </a:ln>
        </p:spPr>
      </p:sp>
      <p:sp>
        <p:nvSpPr>
          <p:cNvPr id="1091" name="Google Shape;1091;p35"/>
          <p:cNvSpPr/>
          <p:nvPr/>
        </p:nvSpPr>
        <p:spPr>
          <a:xfrm>
            <a:off x="4008475" y="3308200"/>
            <a:ext cx="845141" cy="897288"/>
          </a:xfrm>
          <a:custGeom>
            <a:rect b="b" l="l" r="r" t="t"/>
            <a:pathLst>
              <a:path extrusionOk="0" h="55354" w="57288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lg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6"/>
          <p:cNvSpPr txBox="1"/>
          <p:nvPr>
            <p:ph idx="4294967295" type="title"/>
          </p:nvPr>
        </p:nvSpPr>
        <p:spPr>
          <a:xfrm>
            <a:off x="684175" y="232700"/>
            <a:ext cx="1816500" cy="8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chemeClr val="accent1"/>
                </a:highlight>
              </a:rPr>
              <a:t>Review</a:t>
            </a:r>
            <a:endParaRPr sz="3600">
              <a:highlight>
                <a:schemeClr val="accent1"/>
              </a:highlight>
            </a:endParaRPr>
          </a:p>
        </p:txBody>
      </p:sp>
      <p:grpSp>
        <p:nvGrpSpPr>
          <p:cNvPr id="1097" name="Google Shape;1097;p36"/>
          <p:cNvGrpSpPr/>
          <p:nvPr/>
        </p:nvGrpSpPr>
        <p:grpSpPr>
          <a:xfrm rot="1615306">
            <a:off x="8622450" y="842796"/>
            <a:ext cx="347713" cy="316500"/>
            <a:chOff x="4779800" y="3121700"/>
            <a:chExt cx="150800" cy="137250"/>
          </a:xfrm>
        </p:grpSpPr>
        <p:sp>
          <p:nvSpPr>
            <p:cNvPr id="1098" name="Google Shape;1098;p36"/>
            <p:cNvSpPr/>
            <p:nvPr/>
          </p:nvSpPr>
          <p:spPr>
            <a:xfrm>
              <a:off x="4806475" y="3207375"/>
              <a:ext cx="51150" cy="51575"/>
            </a:xfrm>
            <a:custGeom>
              <a:rect b="b" l="l" r="r" t="t"/>
              <a:pathLst>
                <a:path extrusionOk="0" h="2063" w="2046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4779800" y="3121700"/>
              <a:ext cx="54650" cy="54225"/>
            </a:xfrm>
            <a:custGeom>
              <a:rect b="b" l="l" r="r" t="t"/>
              <a:pathLst>
                <a:path extrusionOk="0" h="2169" w="2186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4879000" y="3147925"/>
              <a:ext cx="51600" cy="51600"/>
            </a:xfrm>
            <a:custGeom>
              <a:rect b="b" l="l" r="r" t="t"/>
              <a:pathLst>
                <a:path extrusionOk="0" h="2064" w="2064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4813900" y="3147850"/>
              <a:ext cx="73450" cy="24225"/>
            </a:xfrm>
            <a:custGeom>
              <a:rect b="b" l="l" r="r" t="t"/>
              <a:pathLst>
                <a:path extrusionOk="0" h="969" w="2938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4844925" y="3175575"/>
              <a:ext cx="57275" cy="47250"/>
            </a:xfrm>
            <a:custGeom>
              <a:rect b="b" l="l" r="r" t="t"/>
              <a:pathLst>
                <a:path extrusionOk="0" h="1890" w="2291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3" name="Google Shape;1103;p36"/>
          <p:cNvGrpSpPr/>
          <p:nvPr/>
        </p:nvGrpSpPr>
        <p:grpSpPr>
          <a:xfrm rot="-1960985">
            <a:off x="8754201" y="199353"/>
            <a:ext cx="263128" cy="356124"/>
            <a:chOff x="5408700" y="2855000"/>
            <a:chExt cx="121525" cy="164475"/>
          </a:xfrm>
        </p:grpSpPr>
        <p:sp>
          <p:nvSpPr>
            <p:cNvPr id="1104" name="Google Shape;1104;p36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36"/>
          <p:cNvGrpSpPr/>
          <p:nvPr/>
        </p:nvGrpSpPr>
        <p:grpSpPr>
          <a:xfrm rot="1238918">
            <a:off x="129174" y="4762674"/>
            <a:ext cx="413787" cy="318091"/>
            <a:chOff x="8442517" y="963179"/>
            <a:chExt cx="281420" cy="216322"/>
          </a:xfrm>
        </p:grpSpPr>
        <p:sp>
          <p:nvSpPr>
            <p:cNvPr id="1107" name="Google Shape;1107;p36"/>
            <p:cNvSpPr/>
            <p:nvPr/>
          </p:nvSpPr>
          <p:spPr>
            <a:xfrm>
              <a:off x="8446705" y="981700"/>
              <a:ext cx="77386" cy="77240"/>
            </a:xfrm>
            <a:custGeom>
              <a:rect b="b" l="l" r="r" t="t"/>
              <a:pathLst>
                <a:path extrusionOk="0" h="2398" w="2402">
                  <a:moveTo>
                    <a:pt x="1480" y="329"/>
                  </a:moveTo>
                  <a:cubicBezTo>
                    <a:pt x="1648" y="329"/>
                    <a:pt x="1812" y="423"/>
                    <a:pt x="1890" y="591"/>
                  </a:cubicBezTo>
                  <a:cubicBezTo>
                    <a:pt x="1902" y="639"/>
                    <a:pt x="1938" y="674"/>
                    <a:pt x="1997" y="698"/>
                  </a:cubicBezTo>
                  <a:cubicBezTo>
                    <a:pt x="1973" y="829"/>
                    <a:pt x="1938" y="971"/>
                    <a:pt x="1878" y="1090"/>
                  </a:cubicBezTo>
                  <a:cubicBezTo>
                    <a:pt x="1783" y="1364"/>
                    <a:pt x="1569" y="1589"/>
                    <a:pt x="1308" y="1696"/>
                  </a:cubicBezTo>
                  <a:cubicBezTo>
                    <a:pt x="1226" y="1730"/>
                    <a:pt x="1142" y="1746"/>
                    <a:pt x="1059" y="1746"/>
                  </a:cubicBezTo>
                  <a:cubicBezTo>
                    <a:pt x="878" y="1746"/>
                    <a:pt x="705" y="1669"/>
                    <a:pt x="583" y="1530"/>
                  </a:cubicBezTo>
                  <a:cubicBezTo>
                    <a:pt x="405" y="1280"/>
                    <a:pt x="547" y="924"/>
                    <a:pt x="773" y="686"/>
                  </a:cubicBezTo>
                  <a:cubicBezTo>
                    <a:pt x="928" y="496"/>
                    <a:pt x="1142" y="377"/>
                    <a:pt x="1391" y="330"/>
                  </a:cubicBezTo>
                  <a:lnTo>
                    <a:pt x="1450" y="330"/>
                  </a:lnTo>
                  <a:cubicBezTo>
                    <a:pt x="1460" y="329"/>
                    <a:pt x="1470" y="329"/>
                    <a:pt x="1480" y="329"/>
                  </a:cubicBezTo>
                  <a:close/>
                  <a:moveTo>
                    <a:pt x="1459" y="1"/>
                  </a:moveTo>
                  <a:cubicBezTo>
                    <a:pt x="1421" y="1"/>
                    <a:pt x="1382" y="3"/>
                    <a:pt x="1344" y="9"/>
                  </a:cubicBezTo>
                  <a:cubicBezTo>
                    <a:pt x="1011" y="56"/>
                    <a:pt x="714" y="223"/>
                    <a:pt x="500" y="472"/>
                  </a:cubicBezTo>
                  <a:cubicBezTo>
                    <a:pt x="227" y="781"/>
                    <a:pt x="1" y="1280"/>
                    <a:pt x="274" y="1696"/>
                  </a:cubicBezTo>
                  <a:cubicBezTo>
                    <a:pt x="427" y="1925"/>
                    <a:pt x="730" y="2063"/>
                    <a:pt x="1047" y="2063"/>
                  </a:cubicBezTo>
                  <a:cubicBezTo>
                    <a:pt x="1175" y="2063"/>
                    <a:pt x="1304" y="2041"/>
                    <a:pt x="1427" y="1993"/>
                  </a:cubicBezTo>
                  <a:cubicBezTo>
                    <a:pt x="1664" y="1910"/>
                    <a:pt x="1866" y="1744"/>
                    <a:pt x="2021" y="1542"/>
                  </a:cubicBezTo>
                  <a:cubicBezTo>
                    <a:pt x="2021" y="1779"/>
                    <a:pt x="2033" y="2017"/>
                    <a:pt x="2045" y="2243"/>
                  </a:cubicBezTo>
                  <a:cubicBezTo>
                    <a:pt x="2057" y="2326"/>
                    <a:pt x="2128" y="2397"/>
                    <a:pt x="2223" y="2397"/>
                  </a:cubicBezTo>
                  <a:lnTo>
                    <a:pt x="2235" y="2397"/>
                  </a:lnTo>
                  <a:cubicBezTo>
                    <a:pt x="2318" y="2397"/>
                    <a:pt x="2401" y="2314"/>
                    <a:pt x="2401" y="2219"/>
                  </a:cubicBezTo>
                  <a:cubicBezTo>
                    <a:pt x="2354" y="1554"/>
                    <a:pt x="2354" y="876"/>
                    <a:pt x="2401" y="199"/>
                  </a:cubicBezTo>
                  <a:cubicBezTo>
                    <a:pt x="2401" y="116"/>
                    <a:pt x="2330" y="33"/>
                    <a:pt x="2235" y="33"/>
                  </a:cubicBezTo>
                  <a:cubicBezTo>
                    <a:pt x="2140" y="33"/>
                    <a:pt x="2057" y="92"/>
                    <a:pt x="2045" y="187"/>
                  </a:cubicBezTo>
                  <a:lnTo>
                    <a:pt x="2045" y="211"/>
                  </a:lnTo>
                  <a:cubicBezTo>
                    <a:pt x="1874" y="80"/>
                    <a:pt x="1669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8553892" y="997515"/>
              <a:ext cx="42914" cy="49539"/>
            </a:xfrm>
            <a:custGeom>
              <a:rect b="b" l="l" r="r" t="t"/>
              <a:pathLst>
                <a:path extrusionOk="0" h="1538" w="1332">
                  <a:moveTo>
                    <a:pt x="199" y="1"/>
                  </a:moveTo>
                  <a:cubicBezTo>
                    <a:pt x="172" y="1"/>
                    <a:pt x="145" y="6"/>
                    <a:pt x="120" y="17"/>
                  </a:cubicBezTo>
                  <a:cubicBezTo>
                    <a:pt x="37" y="53"/>
                    <a:pt x="1" y="148"/>
                    <a:pt x="37" y="231"/>
                  </a:cubicBezTo>
                  <a:cubicBezTo>
                    <a:pt x="155" y="445"/>
                    <a:pt x="298" y="647"/>
                    <a:pt x="464" y="837"/>
                  </a:cubicBezTo>
                  <a:lnTo>
                    <a:pt x="108" y="1277"/>
                  </a:lnTo>
                  <a:cubicBezTo>
                    <a:pt x="37" y="1348"/>
                    <a:pt x="60" y="1455"/>
                    <a:pt x="144" y="1502"/>
                  </a:cubicBezTo>
                  <a:cubicBezTo>
                    <a:pt x="167" y="1526"/>
                    <a:pt x="203" y="1538"/>
                    <a:pt x="251" y="1538"/>
                  </a:cubicBezTo>
                  <a:cubicBezTo>
                    <a:pt x="298" y="1538"/>
                    <a:pt x="357" y="1514"/>
                    <a:pt x="393" y="1467"/>
                  </a:cubicBezTo>
                  <a:lnTo>
                    <a:pt x="702" y="1086"/>
                  </a:lnTo>
                  <a:cubicBezTo>
                    <a:pt x="809" y="1181"/>
                    <a:pt x="904" y="1265"/>
                    <a:pt x="1011" y="1348"/>
                  </a:cubicBezTo>
                  <a:cubicBezTo>
                    <a:pt x="1047" y="1372"/>
                    <a:pt x="1082" y="1383"/>
                    <a:pt x="1118" y="1383"/>
                  </a:cubicBezTo>
                  <a:cubicBezTo>
                    <a:pt x="1177" y="1383"/>
                    <a:pt x="1225" y="1360"/>
                    <a:pt x="1261" y="1324"/>
                  </a:cubicBezTo>
                  <a:cubicBezTo>
                    <a:pt x="1332" y="1253"/>
                    <a:pt x="1320" y="1146"/>
                    <a:pt x="1237" y="1098"/>
                  </a:cubicBezTo>
                  <a:cubicBezTo>
                    <a:pt x="1130" y="1003"/>
                    <a:pt x="1023" y="920"/>
                    <a:pt x="928" y="825"/>
                  </a:cubicBezTo>
                  <a:lnTo>
                    <a:pt x="1261" y="409"/>
                  </a:lnTo>
                  <a:cubicBezTo>
                    <a:pt x="1320" y="338"/>
                    <a:pt x="1296" y="231"/>
                    <a:pt x="1225" y="183"/>
                  </a:cubicBezTo>
                  <a:cubicBezTo>
                    <a:pt x="1192" y="164"/>
                    <a:pt x="1155" y="155"/>
                    <a:pt x="1118" y="155"/>
                  </a:cubicBezTo>
                  <a:cubicBezTo>
                    <a:pt x="1064" y="155"/>
                    <a:pt x="1011" y="176"/>
                    <a:pt x="975" y="219"/>
                  </a:cubicBezTo>
                  <a:lnTo>
                    <a:pt x="690" y="564"/>
                  </a:lnTo>
                  <a:cubicBezTo>
                    <a:pt x="559" y="421"/>
                    <a:pt x="453" y="255"/>
                    <a:pt x="357" y="88"/>
                  </a:cubicBezTo>
                  <a:cubicBezTo>
                    <a:pt x="324" y="30"/>
                    <a:pt x="262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8635467" y="963179"/>
              <a:ext cx="63179" cy="88481"/>
            </a:xfrm>
            <a:custGeom>
              <a:rect b="b" l="l" r="r" t="t"/>
              <a:pathLst>
                <a:path extrusionOk="0" h="2747" w="1961">
                  <a:moveTo>
                    <a:pt x="1160" y="1380"/>
                  </a:moveTo>
                  <a:cubicBezTo>
                    <a:pt x="1193" y="1380"/>
                    <a:pt x="1227" y="1384"/>
                    <a:pt x="1260" y="1392"/>
                  </a:cubicBezTo>
                  <a:cubicBezTo>
                    <a:pt x="1378" y="1428"/>
                    <a:pt x="1485" y="1511"/>
                    <a:pt x="1521" y="1630"/>
                  </a:cubicBezTo>
                  <a:cubicBezTo>
                    <a:pt x="1592" y="1784"/>
                    <a:pt x="1581" y="1974"/>
                    <a:pt x="1485" y="2105"/>
                  </a:cubicBezTo>
                  <a:cubicBezTo>
                    <a:pt x="1317" y="2329"/>
                    <a:pt x="1009" y="2421"/>
                    <a:pt x="729" y="2421"/>
                  </a:cubicBezTo>
                  <a:cubicBezTo>
                    <a:pt x="653" y="2421"/>
                    <a:pt x="579" y="2415"/>
                    <a:pt x="511" y="2402"/>
                  </a:cubicBezTo>
                  <a:lnTo>
                    <a:pt x="475" y="2402"/>
                  </a:lnTo>
                  <a:cubicBezTo>
                    <a:pt x="475" y="2176"/>
                    <a:pt x="523" y="1939"/>
                    <a:pt x="618" y="1725"/>
                  </a:cubicBezTo>
                  <a:cubicBezTo>
                    <a:pt x="721" y="1539"/>
                    <a:pt x="940" y="1380"/>
                    <a:pt x="1160" y="1380"/>
                  </a:cubicBezTo>
                  <a:close/>
                  <a:moveTo>
                    <a:pt x="187" y="0"/>
                  </a:moveTo>
                  <a:cubicBezTo>
                    <a:pt x="180" y="0"/>
                    <a:pt x="173" y="1"/>
                    <a:pt x="166" y="2"/>
                  </a:cubicBezTo>
                  <a:cubicBezTo>
                    <a:pt x="71" y="2"/>
                    <a:pt x="0" y="73"/>
                    <a:pt x="0" y="168"/>
                  </a:cubicBezTo>
                  <a:lnTo>
                    <a:pt x="119" y="2580"/>
                  </a:lnTo>
                  <a:cubicBezTo>
                    <a:pt x="119" y="2675"/>
                    <a:pt x="202" y="2747"/>
                    <a:pt x="297" y="2747"/>
                  </a:cubicBezTo>
                  <a:cubicBezTo>
                    <a:pt x="345" y="2747"/>
                    <a:pt x="380" y="2735"/>
                    <a:pt x="404" y="2711"/>
                  </a:cubicBezTo>
                  <a:lnTo>
                    <a:pt x="440" y="2711"/>
                  </a:lnTo>
                  <a:cubicBezTo>
                    <a:pt x="534" y="2729"/>
                    <a:pt x="636" y="2738"/>
                    <a:pt x="740" y="2738"/>
                  </a:cubicBezTo>
                  <a:cubicBezTo>
                    <a:pt x="1121" y="2738"/>
                    <a:pt x="1537" y="2610"/>
                    <a:pt x="1771" y="2283"/>
                  </a:cubicBezTo>
                  <a:cubicBezTo>
                    <a:pt x="1925" y="2057"/>
                    <a:pt x="1961" y="1760"/>
                    <a:pt x="1854" y="1511"/>
                  </a:cubicBezTo>
                  <a:cubicBezTo>
                    <a:pt x="1771" y="1285"/>
                    <a:pt x="1569" y="1119"/>
                    <a:pt x="1343" y="1059"/>
                  </a:cubicBezTo>
                  <a:cubicBezTo>
                    <a:pt x="1288" y="1050"/>
                    <a:pt x="1233" y="1045"/>
                    <a:pt x="1178" y="1045"/>
                  </a:cubicBezTo>
                  <a:cubicBezTo>
                    <a:pt x="888" y="1045"/>
                    <a:pt x="606" y="1174"/>
                    <a:pt x="416" y="1404"/>
                  </a:cubicBezTo>
                  <a:lnTo>
                    <a:pt x="357" y="144"/>
                  </a:lnTo>
                  <a:cubicBezTo>
                    <a:pt x="346" y="67"/>
                    <a:pt x="273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8442517" y="1078652"/>
              <a:ext cx="281420" cy="15525"/>
            </a:xfrm>
            <a:custGeom>
              <a:rect b="b" l="l" r="r" t="t"/>
              <a:pathLst>
                <a:path extrusionOk="0" h="482" w="8735">
                  <a:moveTo>
                    <a:pt x="5815" y="0"/>
                  </a:moveTo>
                  <a:cubicBezTo>
                    <a:pt x="3932" y="0"/>
                    <a:pt x="2047" y="56"/>
                    <a:pt x="178" y="160"/>
                  </a:cubicBezTo>
                  <a:cubicBezTo>
                    <a:pt x="83" y="160"/>
                    <a:pt x="0" y="243"/>
                    <a:pt x="12" y="338"/>
                  </a:cubicBezTo>
                  <a:cubicBezTo>
                    <a:pt x="23" y="415"/>
                    <a:pt x="85" y="482"/>
                    <a:pt x="160" y="482"/>
                  </a:cubicBezTo>
                  <a:cubicBezTo>
                    <a:pt x="166" y="482"/>
                    <a:pt x="172" y="481"/>
                    <a:pt x="178" y="481"/>
                  </a:cubicBezTo>
                  <a:lnTo>
                    <a:pt x="190" y="481"/>
                  </a:lnTo>
                  <a:cubicBezTo>
                    <a:pt x="2059" y="377"/>
                    <a:pt x="3938" y="321"/>
                    <a:pt x="5814" y="321"/>
                  </a:cubicBezTo>
                  <a:cubicBezTo>
                    <a:pt x="6729" y="321"/>
                    <a:pt x="7644" y="334"/>
                    <a:pt x="8556" y="362"/>
                  </a:cubicBezTo>
                  <a:cubicBezTo>
                    <a:pt x="8639" y="362"/>
                    <a:pt x="8722" y="290"/>
                    <a:pt x="8734" y="207"/>
                  </a:cubicBezTo>
                  <a:cubicBezTo>
                    <a:pt x="8734" y="112"/>
                    <a:pt x="8651" y="41"/>
                    <a:pt x="8568" y="41"/>
                  </a:cubicBezTo>
                  <a:cubicBezTo>
                    <a:pt x="7652" y="14"/>
                    <a:pt x="6733" y="0"/>
                    <a:pt x="5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8537816" y="1108028"/>
              <a:ext cx="65885" cy="71474"/>
            </a:xfrm>
            <a:custGeom>
              <a:rect b="b" l="l" r="r" t="t"/>
              <a:pathLst>
                <a:path extrusionOk="0" h="2219" w="2045">
                  <a:moveTo>
                    <a:pt x="1734" y="1"/>
                  </a:moveTo>
                  <a:cubicBezTo>
                    <a:pt x="1690" y="1"/>
                    <a:pt x="1645" y="16"/>
                    <a:pt x="1605" y="44"/>
                  </a:cubicBezTo>
                  <a:cubicBezTo>
                    <a:pt x="1391" y="234"/>
                    <a:pt x="1177" y="448"/>
                    <a:pt x="975" y="662"/>
                  </a:cubicBezTo>
                  <a:lnTo>
                    <a:pt x="310" y="163"/>
                  </a:lnTo>
                  <a:cubicBezTo>
                    <a:pt x="279" y="137"/>
                    <a:pt x="242" y="125"/>
                    <a:pt x="203" y="125"/>
                  </a:cubicBezTo>
                  <a:cubicBezTo>
                    <a:pt x="153" y="125"/>
                    <a:pt x="101" y="146"/>
                    <a:pt x="60" y="186"/>
                  </a:cubicBezTo>
                  <a:cubicBezTo>
                    <a:pt x="1" y="258"/>
                    <a:pt x="13" y="365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3"/>
                  </a:cubicBezTo>
                  <a:cubicBezTo>
                    <a:pt x="13" y="2076"/>
                    <a:pt x="48" y="2171"/>
                    <a:pt x="144" y="2207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6" y="2183"/>
                    <a:pt x="381" y="2123"/>
                  </a:cubicBezTo>
                  <a:cubicBezTo>
                    <a:pt x="559" y="1779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7" y="1686"/>
                    <a:pt x="1804" y="1698"/>
                    <a:pt x="1842" y="1698"/>
                  </a:cubicBezTo>
                  <a:cubicBezTo>
                    <a:pt x="1893" y="1698"/>
                    <a:pt x="1945" y="1677"/>
                    <a:pt x="1985" y="1636"/>
                  </a:cubicBezTo>
                  <a:cubicBezTo>
                    <a:pt x="2045" y="1565"/>
                    <a:pt x="2033" y="1470"/>
                    <a:pt x="1962" y="1422"/>
                  </a:cubicBezTo>
                  <a:lnTo>
                    <a:pt x="1249" y="876"/>
                  </a:lnTo>
                  <a:cubicBezTo>
                    <a:pt x="1439" y="662"/>
                    <a:pt x="1641" y="460"/>
                    <a:pt x="1855" y="282"/>
                  </a:cubicBezTo>
                  <a:cubicBezTo>
                    <a:pt x="1926" y="222"/>
                    <a:pt x="1926" y="115"/>
                    <a:pt x="1867" y="56"/>
                  </a:cubicBezTo>
                  <a:cubicBezTo>
                    <a:pt x="1829" y="18"/>
                    <a:pt x="1782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12" name="Google Shape;1112;p36"/>
          <p:cNvPicPr preferRelativeResize="0"/>
          <p:nvPr/>
        </p:nvPicPr>
        <p:blipFill rotWithShape="1">
          <a:blip r:embed="rId3">
            <a:alphaModFix/>
          </a:blip>
          <a:srcRect b="0" l="0" r="0" t="17382"/>
          <a:stretch/>
        </p:blipFill>
        <p:spPr>
          <a:xfrm>
            <a:off x="1110013" y="1271773"/>
            <a:ext cx="7019925" cy="30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7"/>
          <p:cNvSpPr txBox="1"/>
          <p:nvPr>
            <p:ph idx="4294967295" type="title"/>
          </p:nvPr>
        </p:nvSpPr>
        <p:spPr>
          <a:xfrm>
            <a:off x="432375" y="184500"/>
            <a:ext cx="5130900" cy="85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3"/>
                </a:solidFill>
                <a:highlight>
                  <a:schemeClr val="accent1"/>
                </a:highlight>
              </a:rPr>
              <a:t>Evaluation Theorem</a:t>
            </a:r>
            <a:r>
              <a:rPr lang="en" sz="3600">
                <a:highlight>
                  <a:schemeClr val="accent1"/>
                </a:highlight>
              </a:rPr>
              <a:t> </a:t>
            </a:r>
            <a:endParaRPr sz="3600">
              <a:highlight>
                <a:schemeClr val="accent1"/>
              </a:highlight>
            </a:endParaRPr>
          </a:p>
        </p:txBody>
      </p:sp>
      <p:sp>
        <p:nvSpPr>
          <p:cNvPr id="1118" name="Google Shape;1118;p37"/>
          <p:cNvSpPr txBox="1"/>
          <p:nvPr>
            <p:ph idx="4294967295" type="subTitle"/>
          </p:nvPr>
        </p:nvSpPr>
        <p:spPr>
          <a:xfrm>
            <a:off x="4457525" y="2209362"/>
            <a:ext cx="2905200" cy="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latin typeface="Raleway"/>
                <a:ea typeface="Raleway"/>
                <a:cs typeface="Raleway"/>
                <a:sym typeface="Raleway"/>
              </a:rPr>
              <a:t>= F(b) - F(a)</a:t>
            </a:r>
            <a:endParaRPr sz="2200"/>
          </a:p>
        </p:txBody>
      </p:sp>
      <p:pic>
        <p:nvPicPr>
          <p:cNvPr id="1119" name="Google Shape;11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263" y="1723738"/>
            <a:ext cx="2850450" cy="16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38"/>
          <p:cNvSpPr txBox="1"/>
          <p:nvPr>
            <p:ph idx="4294967295" type="title"/>
          </p:nvPr>
        </p:nvSpPr>
        <p:spPr>
          <a:xfrm>
            <a:off x="3657900" y="382500"/>
            <a:ext cx="1828200" cy="91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accent1"/>
                </a:highlight>
              </a:rPr>
              <a:t>Desmos</a:t>
            </a:r>
            <a:endParaRPr sz="3000">
              <a:highlight>
                <a:schemeClr val="accent1"/>
              </a:highlight>
            </a:endParaRPr>
          </a:p>
        </p:txBody>
      </p:sp>
      <p:pic>
        <p:nvPicPr>
          <p:cNvPr id="1125" name="Google Shape;1125;p38"/>
          <p:cNvPicPr preferRelativeResize="0"/>
          <p:nvPr/>
        </p:nvPicPr>
        <p:blipFill rotWithShape="1">
          <a:blip r:embed="rId3">
            <a:alphaModFix/>
          </a:blip>
          <a:srcRect b="15711" l="0" r="0" t="0"/>
          <a:stretch/>
        </p:blipFill>
        <p:spPr>
          <a:xfrm>
            <a:off x="551900" y="1709700"/>
            <a:ext cx="8040202" cy="21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p38"/>
          <p:cNvSpPr/>
          <p:nvPr/>
        </p:nvSpPr>
        <p:spPr>
          <a:xfrm>
            <a:off x="3570900" y="3045325"/>
            <a:ext cx="2002200" cy="5157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p39"/>
          <p:cNvGrpSpPr/>
          <p:nvPr/>
        </p:nvGrpSpPr>
        <p:grpSpPr>
          <a:xfrm rot="1615306">
            <a:off x="5121500" y="495096"/>
            <a:ext cx="347713" cy="316500"/>
            <a:chOff x="4779800" y="3121700"/>
            <a:chExt cx="150800" cy="137250"/>
          </a:xfrm>
        </p:grpSpPr>
        <p:sp>
          <p:nvSpPr>
            <p:cNvPr id="1132" name="Google Shape;1132;p39"/>
            <p:cNvSpPr/>
            <p:nvPr/>
          </p:nvSpPr>
          <p:spPr>
            <a:xfrm>
              <a:off x="4806475" y="3207375"/>
              <a:ext cx="51150" cy="51575"/>
            </a:xfrm>
            <a:custGeom>
              <a:rect b="b" l="l" r="r" t="t"/>
              <a:pathLst>
                <a:path extrusionOk="0" h="2063" w="2046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4779800" y="3121700"/>
              <a:ext cx="54650" cy="54225"/>
            </a:xfrm>
            <a:custGeom>
              <a:rect b="b" l="l" r="r" t="t"/>
              <a:pathLst>
                <a:path extrusionOk="0" h="2169" w="2186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4879000" y="3147925"/>
              <a:ext cx="51600" cy="51600"/>
            </a:xfrm>
            <a:custGeom>
              <a:rect b="b" l="l" r="r" t="t"/>
              <a:pathLst>
                <a:path extrusionOk="0" h="2064" w="2064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4813900" y="3147850"/>
              <a:ext cx="73450" cy="24225"/>
            </a:xfrm>
            <a:custGeom>
              <a:rect b="b" l="l" r="r" t="t"/>
              <a:pathLst>
                <a:path extrusionOk="0" h="969" w="2938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4844925" y="3175575"/>
              <a:ext cx="57275" cy="47250"/>
            </a:xfrm>
            <a:custGeom>
              <a:rect b="b" l="l" r="r" t="t"/>
              <a:pathLst>
                <a:path extrusionOk="0" h="1890" w="2291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39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138" name="Google Shape;1138;p39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0" name="Google Shape;1140;p39"/>
          <p:cNvGrpSpPr/>
          <p:nvPr/>
        </p:nvGrpSpPr>
        <p:grpSpPr>
          <a:xfrm rot="1238918">
            <a:off x="3294424" y="4762674"/>
            <a:ext cx="413787" cy="318091"/>
            <a:chOff x="8442517" y="963179"/>
            <a:chExt cx="281420" cy="216322"/>
          </a:xfrm>
        </p:grpSpPr>
        <p:sp>
          <p:nvSpPr>
            <p:cNvPr id="1141" name="Google Shape;1141;p39"/>
            <p:cNvSpPr/>
            <p:nvPr/>
          </p:nvSpPr>
          <p:spPr>
            <a:xfrm>
              <a:off x="8446705" y="981700"/>
              <a:ext cx="77386" cy="77240"/>
            </a:xfrm>
            <a:custGeom>
              <a:rect b="b" l="l" r="r" t="t"/>
              <a:pathLst>
                <a:path extrusionOk="0" h="2398" w="2402">
                  <a:moveTo>
                    <a:pt x="1480" y="329"/>
                  </a:moveTo>
                  <a:cubicBezTo>
                    <a:pt x="1648" y="329"/>
                    <a:pt x="1812" y="423"/>
                    <a:pt x="1890" y="591"/>
                  </a:cubicBezTo>
                  <a:cubicBezTo>
                    <a:pt x="1902" y="639"/>
                    <a:pt x="1938" y="674"/>
                    <a:pt x="1997" y="698"/>
                  </a:cubicBezTo>
                  <a:cubicBezTo>
                    <a:pt x="1973" y="829"/>
                    <a:pt x="1938" y="971"/>
                    <a:pt x="1878" y="1090"/>
                  </a:cubicBezTo>
                  <a:cubicBezTo>
                    <a:pt x="1783" y="1364"/>
                    <a:pt x="1569" y="1589"/>
                    <a:pt x="1308" y="1696"/>
                  </a:cubicBezTo>
                  <a:cubicBezTo>
                    <a:pt x="1226" y="1730"/>
                    <a:pt x="1142" y="1746"/>
                    <a:pt x="1059" y="1746"/>
                  </a:cubicBezTo>
                  <a:cubicBezTo>
                    <a:pt x="878" y="1746"/>
                    <a:pt x="705" y="1669"/>
                    <a:pt x="583" y="1530"/>
                  </a:cubicBezTo>
                  <a:cubicBezTo>
                    <a:pt x="405" y="1280"/>
                    <a:pt x="547" y="924"/>
                    <a:pt x="773" y="686"/>
                  </a:cubicBezTo>
                  <a:cubicBezTo>
                    <a:pt x="928" y="496"/>
                    <a:pt x="1142" y="377"/>
                    <a:pt x="1391" y="330"/>
                  </a:cubicBezTo>
                  <a:lnTo>
                    <a:pt x="1450" y="330"/>
                  </a:lnTo>
                  <a:cubicBezTo>
                    <a:pt x="1460" y="329"/>
                    <a:pt x="1470" y="329"/>
                    <a:pt x="1480" y="329"/>
                  </a:cubicBezTo>
                  <a:close/>
                  <a:moveTo>
                    <a:pt x="1459" y="1"/>
                  </a:moveTo>
                  <a:cubicBezTo>
                    <a:pt x="1421" y="1"/>
                    <a:pt x="1382" y="3"/>
                    <a:pt x="1344" y="9"/>
                  </a:cubicBezTo>
                  <a:cubicBezTo>
                    <a:pt x="1011" y="56"/>
                    <a:pt x="714" y="223"/>
                    <a:pt x="500" y="472"/>
                  </a:cubicBezTo>
                  <a:cubicBezTo>
                    <a:pt x="227" y="781"/>
                    <a:pt x="1" y="1280"/>
                    <a:pt x="274" y="1696"/>
                  </a:cubicBezTo>
                  <a:cubicBezTo>
                    <a:pt x="427" y="1925"/>
                    <a:pt x="730" y="2063"/>
                    <a:pt x="1047" y="2063"/>
                  </a:cubicBezTo>
                  <a:cubicBezTo>
                    <a:pt x="1175" y="2063"/>
                    <a:pt x="1304" y="2041"/>
                    <a:pt x="1427" y="1993"/>
                  </a:cubicBezTo>
                  <a:cubicBezTo>
                    <a:pt x="1664" y="1910"/>
                    <a:pt x="1866" y="1744"/>
                    <a:pt x="2021" y="1542"/>
                  </a:cubicBezTo>
                  <a:cubicBezTo>
                    <a:pt x="2021" y="1779"/>
                    <a:pt x="2033" y="2017"/>
                    <a:pt x="2045" y="2243"/>
                  </a:cubicBezTo>
                  <a:cubicBezTo>
                    <a:pt x="2057" y="2326"/>
                    <a:pt x="2128" y="2397"/>
                    <a:pt x="2223" y="2397"/>
                  </a:cubicBezTo>
                  <a:lnTo>
                    <a:pt x="2235" y="2397"/>
                  </a:lnTo>
                  <a:cubicBezTo>
                    <a:pt x="2318" y="2397"/>
                    <a:pt x="2401" y="2314"/>
                    <a:pt x="2401" y="2219"/>
                  </a:cubicBezTo>
                  <a:cubicBezTo>
                    <a:pt x="2354" y="1554"/>
                    <a:pt x="2354" y="876"/>
                    <a:pt x="2401" y="199"/>
                  </a:cubicBezTo>
                  <a:cubicBezTo>
                    <a:pt x="2401" y="116"/>
                    <a:pt x="2330" y="33"/>
                    <a:pt x="2235" y="33"/>
                  </a:cubicBezTo>
                  <a:cubicBezTo>
                    <a:pt x="2140" y="33"/>
                    <a:pt x="2057" y="92"/>
                    <a:pt x="2045" y="187"/>
                  </a:cubicBezTo>
                  <a:lnTo>
                    <a:pt x="2045" y="211"/>
                  </a:lnTo>
                  <a:cubicBezTo>
                    <a:pt x="1874" y="80"/>
                    <a:pt x="1669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8553892" y="997515"/>
              <a:ext cx="42914" cy="49539"/>
            </a:xfrm>
            <a:custGeom>
              <a:rect b="b" l="l" r="r" t="t"/>
              <a:pathLst>
                <a:path extrusionOk="0" h="1538" w="1332">
                  <a:moveTo>
                    <a:pt x="199" y="1"/>
                  </a:moveTo>
                  <a:cubicBezTo>
                    <a:pt x="172" y="1"/>
                    <a:pt x="145" y="6"/>
                    <a:pt x="120" y="17"/>
                  </a:cubicBezTo>
                  <a:cubicBezTo>
                    <a:pt x="37" y="53"/>
                    <a:pt x="1" y="148"/>
                    <a:pt x="37" y="231"/>
                  </a:cubicBezTo>
                  <a:cubicBezTo>
                    <a:pt x="155" y="445"/>
                    <a:pt x="298" y="647"/>
                    <a:pt x="464" y="837"/>
                  </a:cubicBezTo>
                  <a:lnTo>
                    <a:pt x="108" y="1277"/>
                  </a:lnTo>
                  <a:cubicBezTo>
                    <a:pt x="37" y="1348"/>
                    <a:pt x="60" y="1455"/>
                    <a:pt x="144" y="1502"/>
                  </a:cubicBezTo>
                  <a:cubicBezTo>
                    <a:pt x="167" y="1526"/>
                    <a:pt x="203" y="1538"/>
                    <a:pt x="251" y="1538"/>
                  </a:cubicBezTo>
                  <a:cubicBezTo>
                    <a:pt x="298" y="1538"/>
                    <a:pt x="357" y="1514"/>
                    <a:pt x="393" y="1467"/>
                  </a:cubicBezTo>
                  <a:lnTo>
                    <a:pt x="702" y="1086"/>
                  </a:lnTo>
                  <a:cubicBezTo>
                    <a:pt x="809" y="1181"/>
                    <a:pt x="904" y="1265"/>
                    <a:pt x="1011" y="1348"/>
                  </a:cubicBezTo>
                  <a:cubicBezTo>
                    <a:pt x="1047" y="1372"/>
                    <a:pt x="1082" y="1383"/>
                    <a:pt x="1118" y="1383"/>
                  </a:cubicBezTo>
                  <a:cubicBezTo>
                    <a:pt x="1177" y="1383"/>
                    <a:pt x="1225" y="1360"/>
                    <a:pt x="1261" y="1324"/>
                  </a:cubicBezTo>
                  <a:cubicBezTo>
                    <a:pt x="1332" y="1253"/>
                    <a:pt x="1320" y="1146"/>
                    <a:pt x="1237" y="1098"/>
                  </a:cubicBezTo>
                  <a:cubicBezTo>
                    <a:pt x="1130" y="1003"/>
                    <a:pt x="1023" y="920"/>
                    <a:pt x="928" y="825"/>
                  </a:cubicBezTo>
                  <a:lnTo>
                    <a:pt x="1261" y="409"/>
                  </a:lnTo>
                  <a:cubicBezTo>
                    <a:pt x="1320" y="338"/>
                    <a:pt x="1296" y="231"/>
                    <a:pt x="1225" y="183"/>
                  </a:cubicBezTo>
                  <a:cubicBezTo>
                    <a:pt x="1192" y="164"/>
                    <a:pt x="1155" y="155"/>
                    <a:pt x="1118" y="155"/>
                  </a:cubicBezTo>
                  <a:cubicBezTo>
                    <a:pt x="1064" y="155"/>
                    <a:pt x="1011" y="176"/>
                    <a:pt x="975" y="219"/>
                  </a:cubicBezTo>
                  <a:lnTo>
                    <a:pt x="690" y="564"/>
                  </a:lnTo>
                  <a:cubicBezTo>
                    <a:pt x="559" y="421"/>
                    <a:pt x="453" y="255"/>
                    <a:pt x="357" y="88"/>
                  </a:cubicBezTo>
                  <a:cubicBezTo>
                    <a:pt x="324" y="30"/>
                    <a:pt x="262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8635467" y="963179"/>
              <a:ext cx="63179" cy="88481"/>
            </a:xfrm>
            <a:custGeom>
              <a:rect b="b" l="l" r="r" t="t"/>
              <a:pathLst>
                <a:path extrusionOk="0" h="2747" w="1961">
                  <a:moveTo>
                    <a:pt x="1160" y="1380"/>
                  </a:moveTo>
                  <a:cubicBezTo>
                    <a:pt x="1193" y="1380"/>
                    <a:pt x="1227" y="1384"/>
                    <a:pt x="1260" y="1392"/>
                  </a:cubicBezTo>
                  <a:cubicBezTo>
                    <a:pt x="1378" y="1428"/>
                    <a:pt x="1485" y="1511"/>
                    <a:pt x="1521" y="1630"/>
                  </a:cubicBezTo>
                  <a:cubicBezTo>
                    <a:pt x="1592" y="1784"/>
                    <a:pt x="1581" y="1974"/>
                    <a:pt x="1485" y="2105"/>
                  </a:cubicBezTo>
                  <a:cubicBezTo>
                    <a:pt x="1317" y="2329"/>
                    <a:pt x="1009" y="2421"/>
                    <a:pt x="729" y="2421"/>
                  </a:cubicBezTo>
                  <a:cubicBezTo>
                    <a:pt x="653" y="2421"/>
                    <a:pt x="579" y="2415"/>
                    <a:pt x="511" y="2402"/>
                  </a:cubicBezTo>
                  <a:lnTo>
                    <a:pt x="475" y="2402"/>
                  </a:lnTo>
                  <a:cubicBezTo>
                    <a:pt x="475" y="2176"/>
                    <a:pt x="523" y="1939"/>
                    <a:pt x="618" y="1725"/>
                  </a:cubicBezTo>
                  <a:cubicBezTo>
                    <a:pt x="721" y="1539"/>
                    <a:pt x="940" y="1380"/>
                    <a:pt x="1160" y="1380"/>
                  </a:cubicBezTo>
                  <a:close/>
                  <a:moveTo>
                    <a:pt x="187" y="0"/>
                  </a:moveTo>
                  <a:cubicBezTo>
                    <a:pt x="180" y="0"/>
                    <a:pt x="173" y="1"/>
                    <a:pt x="166" y="2"/>
                  </a:cubicBezTo>
                  <a:cubicBezTo>
                    <a:pt x="71" y="2"/>
                    <a:pt x="0" y="73"/>
                    <a:pt x="0" y="168"/>
                  </a:cubicBezTo>
                  <a:lnTo>
                    <a:pt x="119" y="2580"/>
                  </a:lnTo>
                  <a:cubicBezTo>
                    <a:pt x="119" y="2675"/>
                    <a:pt x="202" y="2747"/>
                    <a:pt x="297" y="2747"/>
                  </a:cubicBezTo>
                  <a:cubicBezTo>
                    <a:pt x="345" y="2747"/>
                    <a:pt x="380" y="2735"/>
                    <a:pt x="404" y="2711"/>
                  </a:cubicBezTo>
                  <a:lnTo>
                    <a:pt x="440" y="2711"/>
                  </a:lnTo>
                  <a:cubicBezTo>
                    <a:pt x="534" y="2729"/>
                    <a:pt x="636" y="2738"/>
                    <a:pt x="740" y="2738"/>
                  </a:cubicBezTo>
                  <a:cubicBezTo>
                    <a:pt x="1121" y="2738"/>
                    <a:pt x="1537" y="2610"/>
                    <a:pt x="1771" y="2283"/>
                  </a:cubicBezTo>
                  <a:cubicBezTo>
                    <a:pt x="1925" y="2057"/>
                    <a:pt x="1961" y="1760"/>
                    <a:pt x="1854" y="1511"/>
                  </a:cubicBezTo>
                  <a:cubicBezTo>
                    <a:pt x="1771" y="1285"/>
                    <a:pt x="1569" y="1119"/>
                    <a:pt x="1343" y="1059"/>
                  </a:cubicBezTo>
                  <a:cubicBezTo>
                    <a:pt x="1288" y="1050"/>
                    <a:pt x="1233" y="1045"/>
                    <a:pt x="1178" y="1045"/>
                  </a:cubicBezTo>
                  <a:cubicBezTo>
                    <a:pt x="888" y="1045"/>
                    <a:pt x="606" y="1174"/>
                    <a:pt x="416" y="1404"/>
                  </a:cubicBezTo>
                  <a:lnTo>
                    <a:pt x="357" y="144"/>
                  </a:lnTo>
                  <a:cubicBezTo>
                    <a:pt x="346" y="67"/>
                    <a:pt x="273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8442517" y="1078652"/>
              <a:ext cx="281420" cy="15525"/>
            </a:xfrm>
            <a:custGeom>
              <a:rect b="b" l="l" r="r" t="t"/>
              <a:pathLst>
                <a:path extrusionOk="0" h="482" w="8735">
                  <a:moveTo>
                    <a:pt x="5815" y="0"/>
                  </a:moveTo>
                  <a:cubicBezTo>
                    <a:pt x="3932" y="0"/>
                    <a:pt x="2047" y="56"/>
                    <a:pt x="178" y="160"/>
                  </a:cubicBezTo>
                  <a:cubicBezTo>
                    <a:pt x="83" y="160"/>
                    <a:pt x="0" y="243"/>
                    <a:pt x="12" y="338"/>
                  </a:cubicBezTo>
                  <a:cubicBezTo>
                    <a:pt x="23" y="415"/>
                    <a:pt x="85" y="482"/>
                    <a:pt x="160" y="482"/>
                  </a:cubicBezTo>
                  <a:cubicBezTo>
                    <a:pt x="166" y="482"/>
                    <a:pt x="172" y="481"/>
                    <a:pt x="178" y="481"/>
                  </a:cubicBezTo>
                  <a:lnTo>
                    <a:pt x="190" y="481"/>
                  </a:lnTo>
                  <a:cubicBezTo>
                    <a:pt x="2059" y="377"/>
                    <a:pt x="3938" y="321"/>
                    <a:pt x="5814" y="321"/>
                  </a:cubicBezTo>
                  <a:cubicBezTo>
                    <a:pt x="6729" y="321"/>
                    <a:pt x="7644" y="334"/>
                    <a:pt x="8556" y="362"/>
                  </a:cubicBezTo>
                  <a:cubicBezTo>
                    <a:pt x="8639" y="362"/>
                    <a:pt x="8722" y="290"/>
                    <a:pt x="8734" y="207"/>
                  </a:cubicBezTo>
                  <a:cubicBezTo>
                    <a:pt x="8734" y="112"/>
                    <a:pt x="8651" y="41"/>
                    <a:pt x="8568" y="41"/>
                  </a:cubicBezTo>
                  <a:cubicBezTo>
                    <a:pt x="7652" y="14"/>
                    <a:pt x="6733" y="0"/>
                    <a:pt x="5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8537816" y="1108028"/>
              <a:ext cx="65885" cy="71474"/>
            </a:xfrm>
            <a:custGeom>
              <a:rect b="b" l="l" r="r" t="t"/>
              <a:pathLst>
                <a:path extrusionOk="0" h="2219" w="2045">
                  <a:moveTo>
                    <a:pt x="1734" y="1"/>
                  </a:moveTo>
                  <a:cubicBezTo>
                    <a:pt x="1690" y="1"/>
                    <a:pt x="1645" y="16"/>
                    <a:pt x="1605" y="44"/>
                  </a:cubicBezTo>
                  <a:cubicBezTo>
                    <a:pt x="1391" y="234"/>
                    <a:pt x="1177" y="448"/>
                    <a:pt x="975" y="662"/>
                  </a:cubicBezTo>
                  <a:lnTo>
                    <a:pt x="310" y="163"/>
                  </a:lnTo>
                  <a:cubicBezTo>
                    <a:pt x="279" y="137"/>
                    <a:pt x="242" y="125"/>
                    <a:pt x="203" y="125"/>
                  </a:cubicBezTo>
                  <a:cubicBezTo>
                    <a:pt x="153" y="125"/>
                    <a:pt x="101" y="146"/>
                    <a:pt x="60" y="186"/>
                  </a:cubicBezTo>
                  <a:cubicBezTo>
                    <a:pt x="1" y="258"/>
                    <a:pt x="13" y="365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3"/>
                  </a:cubicBezTo>
                  <a:cubicBezTo>
                    <a:pt x="13" y="2076"/>
                    <a:pt x="48" y="2171"/>
                    <a:pt x="144" y="2207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6" y="2183"/>
                    <a:pt x="381" y="2123"/>
                  </a:cubicBezTo>
                  <a:cubicBezTo>
                    <a:pt x="559" y="1779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7" y="1686"/>
                    <a:pt x="1804" y="1698"/>
                    <a:pt x="1842" y="1698"/>
                  </a:cubicBezTo>
                  <a:cubicBezTo>
                    <a:pt x="1893" y="1698"/>
                    <a:pt x="1945" y="1677"/>
                    <a:pt x="1985" y="1636"/>
                  </a:cubicBezTo>
                  <a:cubicBezTo>
                    <a:pt x="2045" y="1565"/>
                    <a:pt x="2033" y="1470"/>
                    <a:pt x="1962" y="1422"/>
                  </a:cubicBezTo>
                  <a:lnTo>
                    <a:pt x="1249" y="876"/>
                  </a:lnTo>
                  <a:cubicBezTo>
                    <a:pt x="1439" y="662"/>
                    <a:pt x="1641" y="460"/>
                    <a:pt x="1855" y="282"/>
                  </a:cubicBezTo>
                  <a:cubicBezTo>
                    <a:pt x="1926" y="222"/>
                    <a:pt x="1926" y="115"/>
                    <a:pt x="1867" y="56"/>
                  </a:cubicBezTo>
                  <a:cubicBezTo>
                    <a:pt x="1829" y="18"/>
                    <a:pt x="1782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46" name="Google Shape;11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613" y="599463"/>
            <a:ext cx="8124775" cy="39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0"/>
          <p:cNvSpPr txBox="1"/>
          <p:nvPr>
            <p:ph type="title"/>
          </p:nvPr>
        </p:nvSpPr>
        <p:spPr>
          <a:xfrm>
            <a:off x="574400" y="618775"/>
            <a:ext cx="2619900" cy="883200"/>
          </a:xfrm>
          <a:prstGeom prst="rect">
            <a:avLst/>
          </a:prstGeom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1:</a:t>
            </a:r>
            <a:endParaRPr/>
          </a:p>
        </p:txBody>
      </p:sp>
      <p:grpSp>
        <p:nvGrpSpPr>
          <p:cNvPr id="1152" name="Google Shape;1152;p40"/>
          <p:cNvGrpSpPr/>
          <p:nvPr/>
        </p:nvGrpSpPr>
        <p:grpSpPr>
          <a:xfrm rot="-1960985">
            <a:off x="75326" y="84528"/>
            <a:ext cx="263128" cy="356124"/>
            <a:chOff x="5408700" y="2855000"/>
            <a:chExt cx="121525" cy="164475"/>
          </a:xfrm>
        </p:grpSpPr>
        <p:sp>
          <p:nvSpPr>
            <p:cNvPr id="1153" name="Google Shape;1153;p40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5" name="Google Shape;1155;p40"/>
          <p:cNvGrpSpPr/>
          <p:nvPr/>
        </p:nvGrpSpPr>
        <p:grpSpPr>
          <a:xfrm rot="1207281">
            <a:off x="2361971" y="4699107"/>
            <a:ext cx="374671" cy="281978"/>
            <a:chOff x="8442517" y="963179"/>
            <a:chExt cx="281420" cy="216322"/>
          </a:xfrm>
        </p:grpSpPr>
        <p:sp>
          <p:nvSpPr>
            <p:cNvPr id="1156" name="Google Shape;1156;p40"/>
            <p:cNvSpPr/>
            <p:nvPr/>
          </p:nvSpPr>
          <p:spPr>
            <a:xfrm>
              <a:off x="8446705" y="981700"/>
              <a:ext cx="77386" cy="77240"/>
            </a:xfrm>
            <a:custGeom>
              <a:rect b="b" l="l" r="r" t="t"/>
              <a:pathLst>
                <a:path extrusionOk="0" h="2398" w="2402">
                  <a:moveTo>
                    <a:pt x="1480" y="329"/>
                  </a:moveTo>
                  <a:cubicBezTo>
                    <a:pt x="1648" y="329"/>
                    <a:pt x="1812" y="423"/>
                    <a:pt x="1890" y="591"/>
                  </a:cubicBezTo>
                  <a:cubicBezTo>
                    <a:pt x="1902" y="639"/>
                    <a:pt x="1938" y="674"/>
                    <a:pt x="1997" y="698"/>
                  </a:cubicBezTo>
                  <a:cubicBezTo>
                    <a:pt x="1973" y="829"/>
                    <a:pt x="1938" y="971"/>
                    <a:pt x="1878" y="1090"/>
                  </a:cubicBezTo>
                  <a:cubicBezTo>
                    <a:pt x="1783" y="1364"/>
                    <a:pt x="1569" y="1589"/>
                    <a:pt x="1308" y="1696"/>
                  </a:cubicBezTo>
                  <a:cubicBezTo>
                    <a:pt x="1226" y="1730"/>
                    <a:pt x="1142" y="1746"/>
                    <a:pt x="1059" y="1746"/>
                  </a:cubicBezTo>
                  <a:cubicBezTo>
                    <a:pt x="878" y="1746"/>
                    <a:pt x="705" y="1669"/>
                    <a:pt x="583" y="1530"/>
                  </a:cubicBezTo>
                  <a:cubicBezTo>
                    <a:pt x="405" y="1280"/>
                    <a:pt x="547" y="924"/>
                    <a:pt x="773" y="686"/>
                  </a:cubicBezTo>
                  <a:cubicBezTo>
                    <a:pt x="928" y="496"/>
                    <a:pt x="1142" y="377"/>
                    <a:pt x="1391" y="330"/>
                  </a:cubicBezTo>
                  <a:lnTo>
                    <a:pt x="1450" y="330"/>
                  </a:lnTo>
                  <a:cubicBezTo>
                    <a:pt x="1460" y="329"/>
                    <a:pt x="1470" y="329"/>
                    <a:pt x="1480" y="329"/>
                  </a:cubicBezTo>
                  <a:close/>
                  <a:moveTo>
                    <a:pt x="1459" y="1"/>
                  </a:moveTo>
                  <a:cubicBezTo>
                    <a:pt x="1421" y="1"/>
                    <a:pt x="1382" y="3"/>
                    <a:pt x="1344" y="9"/>
                  </a:cubicBezTo>
                  <a:cubicBezTo>
                    <a:pt x="1011" y="56"/>
                    <a:pt x="714" y="223"/>
                    <a:pt x="500" y="472"/>
                  </a:cubicBezTo>
                  <a:cubicBezTo>
                    <a:pt x="227" y="781"/>
                    <a:pt x="1" y="1280"/>
                    <a:pt x="274" y="1696"/>
                  </a:cubicBezTo>
                  <a:cubicBezTo>
                    <a:pt x="427" y="1925"/>
                    <a:pt x="730" y="2063"/>
                    <a:pt x="1047" y="2063"/>
                  </a:cubicBezTo>
                  <a:cubicBezTo>
                    <a:pt x="1175" y="2063"/>
                    <a:pt x="1304" y="2041"/>
                    <a:pt x="1427" y="1993"/>
                  </a:cubicBezTo>
                  <a:cubicBezTo>
                    <a:pt x="1664" y="1910"/>
                    <a:pt x="1866" y="1744"/>
                    <a:pt x="2021" y="1542"/>
                  </a:cubicBezTo>
                  <a:cubicBezTo>
                    <a:pt x="2021" y="1779"/>
                    <a:pt x="2033" y="2017"/>
                    <a:pt x="2045" y="2243"/>
                  </a:cubicBezTo>
                  <a:cubicBezTo>
                    <a:pt x="2057" y="2326"/>
                    <a:pt x="2128" y="2397"/>
                    <a:pt x="2223" y="2397"/>
                  </a:cubicBezTo>
                  <a:lnTo>
                    <a:pt x="2235" y="2397"/>
                  </a:lnTo>
                  <a:cubicBezTo>
                    <a:pt x="2318" y="2397"/>
                    <a:pt x="2401" y="2314"/>
                    <a:pt x="2401" y="2219"/>
                  </a:cubicBezTo>
                  <a:cubicBezTo>
                    <a:pt x="2354" y="1554"/>
                    <a:pt x="2354" y="876"/>
                    <a:pt x="2401" y="199"/>
                  </a:cubicBezTo>
                  <a:cubicBezTo>
                    <a:pt x="2401" y="116"/>
                    <a:pt x="2330" y="33"/>
                    <a:pt x="2235" y="33"/>
                  </a:cubicBezTo>
                  <a:cubicBezTo>
                    <a:pt x="2140" y="33"/>
                    <a:pt x="2057" y="92"/>
                    <a:pt x="2045" y="187"/>
                  </a:cubicBezTo>
                  <a:lnTo>
                    <a:pt x="2045" y="211"/>
                  </a:lnTo>
                  <a:cubicBezTo>
                    <a:pt x="1874" y="80"/>
                    <a:pt x="1669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8553892" y="997515"/>
              <a:ext cx="42914" cy="49539"/>
            </a:xfrm>
            <a:custGeom>
              <a:rect b="b" l="l" r="r" t="t"/>
              <a:pathLst>
                <a:path extrusionOk="0" h="1538" w="1332">
                  <a:moveTo>
                    <a:pt x="199" y="1"/>
                  </a:moveTo>
                  <a:cubicBezTo>
                    <a:pt x="172" y="1"/>
                    <a:pt x="145" y="6"/>
                    <a:pt x="120" y="17"/>
                  </a:cubicBezTo>
                  <a:cubicBezTo>
                    <a:pt x="37" y="53"/>
                    <a:pt x="1" y="148"/>
                    <a:pt x="37" y="231"/>
                  </a:cubicBezTo>
                  <a:cubicBezTo>
                    <a:pt x="155" y="445"/>
                    <a:pt x="298" y="647"/>
                    <a:pt x="464" y="837"/>
                  </a:cubicBezTo>
                  <a:lnTo>
                    <a:pt x="108" y="1277"/>
                  </a:lnTo>
                  <a:cubicBezTo>
                    <a:pt x="37" y="1348"/>
                    <a:pt x="60" y="1455"/>
                    <a:pt x="144" y="1502"/>
                  </a:cubicBezTo>
                  <a:cubicBezTo>
                    <a:pt x="167" y="1526"/>
                    <a:pt x="203" y="1538"/>
                    <a:pt x="251" y="1538"/>
                  </a:cubicBezTo>
                  <a:cubicBezTo>
                    <a:pt x="298" y="1538"/>
                    <a:pt x="357" y="1514"/>
                    <a:pt x="393" y="1467"/>
                  </a:cubicBezTo>
                  <a:lnTo>
                    <a:pt x="702" y="1086"/>
                  </a:lnTo>
                  <a:cubicBezTo>
                    <a:pt x="809" y="1181"/>
                    <a:pt x="904" y="1265"/>
                    <a:pt x="1011" y="1348"/>
                  </a:cubicBezTo>
                  <a:cubicBezTo>
                    <a:pt x="1047" y="1372"/>
                    <a:pt x="1082" y="1383"/>
                    <a:pt x="1118" y="1383"/>
                  </a:cubicBezTo>
                  <a:cubicBezTo>
                    <a:pt x="1177" y="1383"/>
                    <a:pt x="1225" y="1360"/>
                    <a:pt x="1261" y="1324"/>
                  </a:cubicBezTo>
                  <a:cubicBezTo>
                    <a:pt x="1332" y="1253"/>
                    <a:pt x="1320" y="1146"/>
                    <a:pt x="1237" y="1098"/>
                  </a:cubicBezTo>
                  <a:cubicBezTo>
                    <a:pt x="1130" y="1003"/>
                    <a:pt x="1023" y="920"/>
                    <a:pt x="928" y="825"/>
                  </a:cubicBezTo>
                  <a:lnTo>
                    <a:pt x="1261" y="409"/>
                  </a:lnTo>
                  <a:cubicBezTo>
                    <a:pt x="1320" y="338"/>
                    <a:pt x="1296" y="231"/>
                    <a:pt x="1225" y="183"/>
                  </a:cubicBezTo>
                  <a:cubicBezTo>
                    <a:pt x="1192" y="164"/>
                    <a:pt x="1155" y="155"/>
                    <a:pt x="1118" y="155"/>
                  </a:cubicBezTo>
                  <a:cubicBezTo>
                    <a:pt x="1064" y="155"/>
                    <a:pt x="1011" y="176"/>
                    <a:pt x="975" y="219"/>
                  </a:cubicBezTo>
                  <a:lnTo>
                    <a:pt x="690" y="564"/>
                  </a:lnTo>
                  <a:cubicBezTo>
                    <a:pt x="559" y="421"/>
                    <a:pt x="453" y="255"/>
                    <a:pt x="357" y="88"/>
                  </a:cubicBezTo>
                  <a:cubicBezTo>
                    <a:pt x="324" y="30"/>
                    <a:pt x="262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8635467" y="963179"/>
              <a:ext cx="63179" cy="88481"/>
            </a:xfrm>
            <a:custGeom>
              <a:rect b="b" l="l" r="r" t="t"/>
              <a:pathLst>
                <a:path extrusionOk="0" h="2747" w="1961">
                  <a:moveTo>
                    <a:pt x="1160" y="1380"/>
                  </a:moveTo>
                  <a:cubicBezTo>
                    <a:pt x="1193" y="1380"/>
                    <a:pt x="1227" y="1384"/>
                    <a:pt x="1260" y="1392"/>
                  </a:cubicBezTo>
                  <a:cubicBezTo>
                    <a:pt x="1378" y="1428"/>
                    <a:pt x="1485" y="1511"/>
                    <a:pt x="1521" y="1630"/>
                  </a:cubicBezTo>
                  <a:cubicBezTo>
                    <a:pt x="1592" y="1784"/>
                    <a:pt x="1581" y="1974"/>
                    <a:pt x="1485" y="2105"/>
                  </a:cubicBezTo>
                  <a:cubicBezTo>
                    <a:pt x="1317" y="2329"/>
                    <a:pt x="1009" y="2421"/>
                    <a:pt x="729" y="2421"/>
                  </a:cubicBezTo>
                  <a:cubicBezTo>
                    <a:pt x="653" y="2421"/>
                    <a:pt x="579" y="2415"/>
                    <a:pt x="511" y="2402"/>
                  </a:cubicBezTo>
                  <a:lnTo>
                    <a:pt x="475" y="2402"/>
                  </a:lnTo>
                  <a:cubicBezTo>
                    <a:pt x="475" y="2176"/>
                    <a:pt x="523" y="1939"/>
                    <a:pt x="618" y="1725"/>
                  </a:cubicBezTo>
                  <a:cubicBezTo>
                    <a:pt x="721" y="1539"/>
                    <a:pt x="940" y="1380"/>
                    <a:pt x="1160" y="1380"/>
                  </a:cubicBezTo>
                  <a:close/>
                  <a:moveTo>
                    <a:pt x="187" y="0"/>
                  </a:moveTo>
                  <a:cubicBezTo>
                    <a:pt x="180" y="0"/>
                    <a:pt x="173" y="1"/>
                    <a:pt x="166" y="2"/>
                  </a:cubicBezTo>
                  <a:cubicBezTo>
                    <a:pt x="71" y="2"/>
                    <a:pt x="0" y="73"/>
                    <a:pt x="0" y="168"/>
                  </a:cubicBezTo>
                  <a:lnTo>
                    <a:pt x="119" y="2580"/>
                  </a:lnTo>
                  <a:cubicBezTo>
                    <a:pt x="119" y="2675"/>
                    <a:pt x="202" y="2747"/>
                    <a:pt x="297" y="2747"/>
                  </a:cubicBezTo>
                  <a:cubicBezTo>
                    <a:pt x="345" y="2747"/>
                    <a:pt x="380" y="2735"/>
                    <a:pt x="404" y="2711"/>
                  </a:cubicBezTo>
                  <a:lnTo>
                    <a:pt x="440" y="2711"/>
                  </a:lnTo>
                  <a:cubicBezTo>
                    <a:pt x="534" y="2729"/>
                    <a:pt x="636" y="2738"/>
                    <a:pt x="740" y="2738"/>
                  </a:cubicBezTo>
                  <a:cubicBezTo>
                    <a:pt x="1121" y="2738"/>
                    <a:pt x="1537" y="2610"/>
                    <a:pt x="1771" y="2283"/>
                  </a:cubicBezTo>
                  <a:cubicBezTo>
                    <a:pt x="1925" y="2057"/>
                    <a:pt x="1961" y="1760"/>
                    <a:pt x="1854" y="1511"/>
                  </a:cubicBezTo>
                  <a:cubicBezTo>
                    <a:pt x="1771" y="1285"/>
                    <a:pt x="1569" y="1119"/>
                    <a:pt x="1343" y="1059"/>
                  </a:cubicBezTo>
                  <a:cubicBezTo>
                    <a:pt x="1288" y="1050"/>
                    <a:pt x="1233" y="1045"/>
                    <a:pt x="1178" y="1045"/>
                  </a:cubicBezTo>
                  <a:cubicBezTo>
                    <a:pt x="888" y="1045"/>
                    <a:pt x="606" y="1174"/>
                    <a:pt x="416" y="1404"/>
                  </a:cubicBezTo>
                  <a:lnTo>
                    <a:pt x="357" y="144"/>
                  </a:lnTo>
                  <a:cubicBezTo>
                    <a:pt x="346" y="67"/>
                    <a:pt x="273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8442517" y="1078652"/>
              <a:ext cx="281420" cy="15525"/>
            </a:xfrm>
            <a:custGeom>
              <a:rect b="b" l="l" r="r" t="t"/>
              <a:pathLst>
                <a:path extrusionOk="0" h="482" w="8735">
                  <a:moveTo>
                    <a:pt x="5815" y="0"/>
                  </a:moveTo>
                  <a:cubicBezTo>
                    <a:pt x="3932" y="0"/>
                    <a:pt x="2047" y="56"/>
                    <a:pt x="178" y="160"/>
                  </a:cubicBezTo>
                  <a:cubicBezTo>
                    <a:pt x="83" y="160"/>
                    <a:pt x="0" y="243"/>
                    <a:pt x="12" y="338"/>
                  </a:cubicBezTo>
                  <a:cubicBezTo>
                    <a:pt x="23" y="415"/>
                    <a:pt x="85" y="482"/>
                    <a:pt x="160" y="482"/>
                  </a:cubicBezTo>
                  <a:cubicBezTo>
                    <a:pt x="166" y="482"/>
                    <a:pt x="172" y="481"/>
                    <a:pt x="178" y="481"/>
                  </a:cubicBezTo>
                  <a:lnTo>
                    <a:pt x="190" y="481"/>
                  </a:lnTo>
                  <a:cubicBezTo>
                    <a:pt x="2059" y="377"/>
                    <a:pt x="3938" y="321"/>
                    <a:pt x="5814" y="321"/>
                  </a:cubicBezTo>
                  <a:cubicBezTo>
                    <a:pt x="6729" y="321"/>
                    <a:pt x="7644" y="334"/>
                    <a:pt x="8556" y="362"/>
                  </a:cubicBezTo>
                  <a:cubicBezTo>
                    <a:pt x="8639" y="362"/>
                    <a:pt x="8722" y="290"/>
                    <a:pt x="8734" y="207"/>
                  </a:cubicBezTo>
                  <a:cubicBezTo>
                    <a:pt x="8734" y="112"/>
                    <a:pt x="8651" y="41"/>
                    <a:pt x="8568" y="41"/>
                  </a:cubicBezTo>
                  <a:cubicBezTo>
                    <a:pt x="7652" y="14"/>
                    <a:pt x="6733" y="0"/>
                    <a:pt x="5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8537816" y="1108028"/>
              <a:ext cx="65885" cy="71474"/>
            </a:xfrm>
            <a:custGeom>
              <a:rect b="b" l="l" r="r" t="t"/>
              <a:pathLst>
                <a:path extrusionOk="0" h="2219" w="2045">
                  <a:moveTo>
                    <a:pt x="1734" y="1"/>
                  </a:moveTo>
                  <a:cubicBezTo>
                    <a:pt x="1690" y="1"/>
                    <a:pt x="1645" y="16"/>
                    <a:pt x="1605" y="44"/>
                  </a:cubicBezTo>
                  <a:cubicBezTo>
                    <a:pt x="1391" y="234"/>
                    <a:pt x="1177" y="448"/>
                    <a:pt x="975" y="662"/>
                  </a:cubicBezTo>
                  <a:lnTo>
                    <a:pt x="310" y="163"/>
                  </a:lnTo>
                  <a:cubicBezTo>
                    <a:pt x="279" y="137"/>
                    <a:pt x="242" y="125"/>
                    <a:pt x="203" y="125"/>
                  </a:cubicBezTo>
                  <a:cubicBezTo>
                    <a:pt x="153" y="125"/>
                    <a:pt x="101" y="146"/>
                    <a:pt x="60" y="186"/>
                  </a:cubicBezTo>
                  <a:cubicBezTo>
                    <a:pt x="1" y="258"/>
                    <a:pt x="13" y="365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3"/>
                  </a:cubicBezTo>
                  <a:cubicBezTo>
                    <a:pt x="13" y="2076"/>
                    <a:pt x="48" y="2171"/>
                    <a:pt x="144" y="2207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6" y="2183"/>
                    <a:pt x="381" y="2123"/>
                  </a:cubicBezTo>
                  <a:cubicBezTo>
                    <a:pt x="559" y="1779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7" y="1686"/>
                    <a:pt x="1804" y="1698"/>
                    <a:pt x="1842" y="1698"/>
                  </a:cubicBezTo>
                  <a:cubicBezTo>
                    <a:pt x="1893" y="1698"/>
                    <a:pt x="1945" y="1677"/>
                    <a:pt x="1985" y="1636"/>
                  </a:cubicBezTo>
                  <a:cubicBezTo>
                    <a:pt x="2045" y="1565"/>
                    <a:pt x="2033" y="1470"/>
                    <a:pt x="1962" y="1422"/>
                  </a:cubicBezTo>
                  <a:lnTo>
                    <a:pt x="1249" y="876"/>
                  </a:lnTo>
                  <a:cubicBezTo>
                    <a:pt x="1439" y="662"/>
                    <a:pt x="1641" y="460"/>
                    <a:pt x="1855" y="282"/>
                  </a:cubicBezTo>
                  <a:cubicBezTo>
                    <a:pt x="1926" y="222"/>
                    <a:pt x="1926" y="115"/>
                    <a:pt x="1867" y="56"/>
                  </a:cubicBezTo>
                  <a:cubicBezTo>
                    <a:pt x="1829" y="18"/>
                    <a:pt x="1782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1" name="Google Shape;1161;p40"/>
          <p:cNvSpPr txBox="1"/>
          <p:nvPr/>
        </p:nvSpPr>
        <p:spPr>
          <a:xfrm>
            <a:off x="516725" y="241938"/>
            <a:ext cx="854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aleway"/>
                <a:ea typeface="Raleway"/>
                <a:cs typeface="Raleway"/>
                <a:sym typeface="Raleway"/>
              </a:rPr>
              <a:t>Determine the area represented by the definite integral.</a:t>
            </a:r>
            <a:endParaRPr b="1" sz="19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62" name="Google Shape;11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088" y="449500"/>
            <a:ext cx="1603075" cy="12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575" y="1835150"/>
            <a:ext cx="4003250" cy="32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40"/>
          <p:cNvSpPr txBox="1"/>
          <p:nvPr/>
        </p:nvSpPr>
        <p:spPr>
          <a:xfrm>
            <a:off x="822801" y="2212075"/>
            <a:ext cx="25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f(x) into desmos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65" name="Google Shape;1165;p40"/>
          <p:cNvSpPr txBox="1"/>
          <p:nvPr/>
        </p:nvSpPr>
        <p:spPr>
          <a:xfrm>
            <a:off x="822798" y="2649557"/>
            <a:ext cx="76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x = a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66" name="Google Shape;1166;p40"/>
          <p:cNvSpPr txBox="1"/>
          <p:nvPr/>
        </p:nvSpPr>
        <p:spPr>
          <a:xfrm>
            <a:off x="808192" y="3125769"/>
            <a:ext cx="76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x = b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67" name="Google Shape;1167;p40"/>
          <p:cNvSpPr txBox="1"/>
          <p:nvPr/>
        </p:nvSpPr>
        <p:spPr>
          <a:xfrm>
            <a:off x="808192" y="3529607"/>
            <a:ext cx="145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y bound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68" name="Google Shape;1168;p40"/>
          <p:cNvSpPr txBox="1"/>
          <p:nvPr/>
        </p:nvSpPr>
        <p:spPr>
          <a:xfrm>
            <a:off x="662758" y="4000752"/>
            <a:ext cx="349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Shade in the region : Inequality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69" name="Google Shape;1169;p40"/>
          <p:cNvSpPr txBox="1"/>
          <p:nvPr/>
        </p:nvSpPr>
        <p:spPr>
          <a:xfrm>
            <a:off x="808192" y="4404590"/>
            <a:ext cx="349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Check answer on desmos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**You solve it first!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70" name="Google Shape;1170;p40"/>
          <p:cNvSpPr txBox="1"/>
          <p:nvPr/>
        </p:nvSpPr>
        <p:spPr>
          <a:xfrm>
            <a:off x="1711287" y="1452225"/>
            <a:ext cx="96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Steps: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71" name="Google Shape;1171;p40"/>
          <p:cNvSpPr txBox="1"/>
          <p:nvPr/>
        </p:nvSpPr>
        <p:spPr>
          <a:xfrm>
            <a:off x="4709150" y="2254750"/>
            <a:ext cx="6147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f(x)=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72" name="Google Shape;1172;p40"/>
          <p:cNvSpPr txBox="1"/>
          <p:nvPr/>
        </p:nvSpPr>
        <p:spPr>
          <a:xfrm>
            <a:off x="4694725" y="2835225"/>
            <a:ext cx="12165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x bounds: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73" name="Google Shape;1173;p40"/>
          <p:cNvSpPr txBox="1"/>
          <p:nvPr/>
        </p:nvSpPr>
        <p:spPr>
          <a:xfrm>
            <a:off x="4694725" y="3392625"/>
            <a:ext cx="12165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y bound: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74" name="Google Shape;1174;p40"/>
          <p:cNvSpPr txBox="1"/>
          <p:nvPr/>
        </p:nvSpPr>
        <p:spPr>
          <a:xfrm>
            <a:off x="4709150" y="3964150"/>
            <a:ext cx="13680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inequality: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75" name="Google Shape;1175;p40"/>
          <p:cNvSpPr txBox="1"/>
          <p:nvPr/>
        </p:nvSpPr>
        <p:spPr>
          <a:xfrm>
            <a:off x="5341375" y="2249625"/>
            <a:ext cx="14895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x^4/5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76" name="Google Shape;1176;p40"/>
          <p:cNvSpPr txBox="1"/>
          <p:nvPr/>
        </p:nvSpPr>
        <p:spPr>
          <a:xfrm>
            <a:off x="5911225" y="2821125"/>
            <a:ext cx="14895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x = 0 , x = 1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77" name="Google Shape;1177;p40"/>
          <p:cNvSpPr txBox="1"/>
          <p:nvPr/>
        </p:nvSpPr>
        <p:spPr>
          <a:xfrm>
            <a:off x="5758825" y="3391400"/>
            <a:ext cx="14895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y = 0 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78" name="Google Shape;1178;p40"/>
          <p:cNvSpPr txBox="1"/>
          <p:nvPr/>
        </p:nvSpPr>
        <p:spPr>
          <a:xfrm>
            <a:off x="5992450" y="3961675"/>
            <a:ext cx="30021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0 &lt;= y &lt;= f(x)  {0 &lt;= x &lt;= 1}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1"/>
          <p:cNvSpPr txBox="1"/>
          <p:nvPr>
            <p:ph type="title"/>
          </p:nvPr>
        </p:nvSpPr>
        <p:spPr>
          <a:xfrm>
            <a:off x="417913" y="254900"/>
            <a:ext cx="4160100" cy="883200"/>
          </a:xfrm>
          <a:prstGeom prst="rect">
            <a:avLst/>
          </a:prstGeom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1: cont’d</a:t>
            </a:r>
            <a:endParaRPr/>
          </a:p>
        </p:txBody>
      </p:sp>
      <p:grpSp>
        <p:nvGrpSpPr>
          <p:cNvPr id="1184" name="Google Shape;1184;p41"/>
          <p:cNvGrpSpPr/>
          <p:nvPr/>
        </p:nvGrpSpPr>
        <p:grpSpPr>
          <a:xfrm rot="-1960985">
            <a:off x="75326" y="84528"/>
            <a:ext cx="263128" cy="356124"/>
            <a:chOff x="5408700" y="2855000"/>
            <a:chExt cx="121525" cy="164475"/>
          </a:xfrm>
        </p:grpSpPr>
        <p:sp>
          <p:nvSpPr>
            <p:cNvPr id="1185" name="Google Shape;1185;p41"/>
            <p:cNvSpPr/>
            <p:nvPr/>
          </p:nvSpPr>
          <p:spPr>
            <a:xfrm>
              <a:off x="5408700" y="2970925"/>
              <a:ext cx="115400" cy="18975"/>
            </a:xfrm>
            <a:custGeom>
              <a:rect b="b" l="l" r="r" t="t"/>
              <a:pathLst>
                <a:path extrusionOk="0" h="759" w="4616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5409125" y="2855000"/>
              <a:ext cx="121100" cy="164475"/>
            </a:xfrm>
            <a:custGeom>
              <a:rect b="b" l="l" r="r" t="t"/>
              <a:pathLst>
                <a:path extrusionOk="0" h="6579" w="4844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87" name="Google Shape;11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013" y="132650"/>
            <a:ext cx="1603075" cy="12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125" y="1615780"/>
            <a:ext cx="2510100" cy="295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3475" y="326023"/>
            <a:ext cx="1117543" cy="8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3488" y="1368350"/>
            <a:ext cx="3308975" cy="3449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2"/>
          <p:cNvSpPr txBox="1"/>
          <p:nvPr>
            <p:ph type="title"/>
          </p:nvPr>
        </p:nvSpPr>
        <p:spPr>
          <a:xfrm>
            <a:off x="492600" y="587950"/>
            <a:ext cx="3252000" cy="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Example 2:</a:t>
            </a:r>
            <a:endParaRPr sz="3600"/>
          </a:p>
        </p:txBody>
      </p:sp>
      <p:sp>
        <p:nvSpPr>
          <p:cNvPr id="1196" name="Google Shape;1196;p42"/>
          <p:cNvSpPr txBox="1"/>
          <p:nvPr/>
        </p:nvSpPr>
        <p:spPr>
          <a:xfrm>
            <a:off x="516725" y="89550"/>
            <a:ext cx="6796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aleway"/>
                <a:ea typeface="Raleway"/>
                <a:cs typeface="Raleway"/>
                <a:sym typeface="Raleway"/>
              </a:rPr>
              <a:t>Determine the area represented by the definite integral.</a:t>
            </a:r>
            <a:endParaRPr b="1" sz="19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97" name="Google Shape;119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050" y="432650"/>
            <a:ext cx="1678800" cy="12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8" name="Google Shape;1198;p42"/>
          <p:cNvSpPr txBox="1"/>
          <p:nvPr/>
        </p:nvSpPr>
        <p:spPr>
          <a:xfrm>
            <a:off x="4625600" y="2269538"/>
            <a:ext cx="6147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f(x)=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99" name="Google Shape;1199;p42"/>
          <p:cNvSpPr txBox="1"/>
          <p:nvPr/>
        </p:nvSpPr>
        <p:spPr>
          <a:xfrm>
            <a:off x="4611175" y="2850013"/>
            <a:ext cx="12165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x bounds: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00" name="Google Shape;1200;p42"/>
          <p:cNvSpPr txBox="1"/>
          <p:nvPr/>
        </p:nvSpPr>
        <p:spPr>
          <a:xfrm>
            <a:off x="4611175" y="3407413"/>
            <a:ext cx="12165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y bound: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01" name="Google Shape;1201;p42"/>
          <p:cNvSpPr txBox="1"/>
          <p:nvPr/>
        </p:nvSpPr>
        <p:spPr>
          <a:xfrm>
            <a:off x="4625600" y="3978938"/>
            <a:ext cx="13680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inequality: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02" name="Google Shape;1202;p42"/>
          <p:cNvSpPr txBox="1"/>
          <p:nvPr/>
        </p:nvSpPr>
        <p:spPr>
          <a:xfrm>
            <a:off x="5257825" y="2264413"/>
            <a:ext cx="14895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(x)^1/3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03" name="Google Shape;1203;p42"/>
          <p:cNvSpPr txBox="1"/>
          <p:nvPr/>
        </p:nvSpPr>
        <p:spPr>
          <a:xfrm>
            <a:off x="5827675" y="2835913"/>
            <a:ext cx="14895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x = 1 , x = 8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04" name="Google Shape;1204;p42"/>
          <p:cNvSpPr txBox="1"/>
          <p:nvPr/>
        </p:nvSpPr>
        <p:spPr>
          <a:xfrm>
            <a:off x="5675275" y="3406188"/>
            <a:ext cx="14895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y = 0 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05" name="Google Shape;1205;p42"/>
          <p:cNvSpPr txBox="1"/>
          <p:nvPr/>
        </p:nvSpPr>
        <p:spPr>
          <a:xfrm>
            <a:off x="5908900" y="3976463"/>
            <a:ext cx="30021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0 &lt;= y &lt;= f(x)  {1 &lt;= x &lt;= 8}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206" name="Google Shape;1206;p42"/>
          <p:cNvGrpSpPr/>
          <p:nvPr/>
        </p:nvGrpSpPr>
        <p:grpSpPr>
          <a:xfrm rot="1207281">
            <a:off x="2236896" y="4616132"/>
            <a:ext cx="374671" cy="281978"/>
            <a:chOff x="8442517" y="963179"/>
            <a:chExt cx="281420" cy="216322"/>
          </a:xfrm>
        </p:grpSpPr>
        <p:sp>
          <p:nvSpPr>
            <p:cNvPr id="1207" name="Google Shape;1207;p42"/>
            <p:cNvSpPr/>
            <p:nvPr/>
          </p:nvSpPr>
          <p:spPr>
            <a:xfrm>
              <a:off x="8446705" y="981700"/>
              <a:ext cx="77386" cy="77240"/>
            </a:xfrm>
            <a:custGeom>
              <a:rect b="b" l="l" r="r" t="t"/>
              <a:pathLst>
                <a:path extrusionOk="0" h="2398" w="2402">
                  <a:moveTo>
                    <a:pt x="1480" y="329"/>
                  </a:moveTo>
                  <a:cubicBezTo>
                    <a:pt x="1648" y="329"/>
                    <a:pt x="1812" y="423"/>
                    <a:pt x="1890" y="591"/>
                  </a:cubicBezTo>
                  <a:cubicBezTo>
                    <a:pt x="1902" y="639"/>
                    <a:pt x="1938" y="674"/>
                    <a:pt x="1997" y="698"/>
                  </a:cubicBezTo>
                  <a:cubicBezTo>
                    <a:pt x="1973" y="829"/>
                    <a:pt x="1938" y="971"/>
                    <a:pt x="1878" y="1090"/>
                  </a:cubicBezTo>
                  <a:cubicBezTo>
                    <a:pt x="1783" y="1364"/>
                    <a:pt x="1569" y="1589"/>
                    <a:pt x="1308" y="1696"/>
                  </a:cubicBezTo>
                  <a:cubicBezTo>
                    <a:pt x="1226" y="1730"/>
                    <a:pt x="1142" y="1746"/>
                    <a:pt x="1059" y="1746"/>
                  </a:cubicBezTo>
                  <a:cubicBezTo>
                    <a:pt x="878" y="1746"/>
                    <a:pt x="705" y="1669"/>
                    <a:pt x="583" y="1530"/>
                  </a:cubicBezTo>
                  <a:cubicBezTo>
                    <a:pt x="405" y="1280"/>
                    <a:pt x="547" y="924"/>
                    <a:pt x="773" y="686"/>
                  </a:cubicBezTo>
                  <a:cubicBezTo>
                    <a:pt x="928" y="496"/>
                    <a:pt x="1142" y="377"/>
                    <a:pt x="1391" y="330"/>
                  </a:cubicBezTo>
                  <a:lnTo>
                    <a:pt x="1450" y="330"/>
                  </a:lnTo>
                  <a:cubicBezTo>
                    <a:pt x="1460" y="329"/>
                    <a:pt x="1470" y="329"/>
                    <a:pt x="1480" y="329"/>
                  </a:cubicBezTo>
                  <a:close/>
                  <a:moveTo>
                    <a:pt x="1459" y="1"/>
                  </a:moveTo>
                  <a:cubicBezTo>
                    <a:pt x="1421" y="1"/>
                    <a:pt x="1382" y="3"/>
                    <a:pt x="1344" y="9"/>
                  </a:cubicBezTo>
                  <a:cubicBezTo>
                    <a:pt x="1011" y="56"/>
                    <a:pt x="714" y="223"/>
                    <a:pt x="500" y="472"/>
                  </a:cubicBezTo>
                  <a:cubicBezTo>
                    <a:pt x="227" y="781"/>
                    <a:pt x="1" y="1280"/>
                    <a:pt x="274" y="1696"/>
                  </a:cubicBezTo>
                  <a:cubicBezTo>
                    <a:pt x="427" y="1925"/>
                    <a:pt x="730" y="2063"/>
                    <a:pt x="1047" y="2063"/>
                  </a:cubicBezTo>
                  <a:cubicBezTo>
                    <a:pt x="1175" y="2063"/>
                    <a:pt x="1304" y="2041"/>
                    <a:pt x="1427" y="1993"/>
                  </a:cubicBezTo>
                  <a:cubicBezTo>
                    <a:pt x="1664" y="1910"/>
                    <a:pt x="1866" y="1744"/>
                    <a:pt x="2021" y="1542"/>
                  </a:cubicBezTo>
                  <a:cubicBezTo>
                    <a:pt x="2021" y="1779"/>
                    <a:pt x="2033" y="2017"/>
                    <a:pt x="2045" y="2243"/>
                  </a:cubicBezTo>
                  <a:cubicBezTo>
                    <a:pt x="2057" y="2326"/>
                    <a:pt x="2128" y="2397"/>
                    <a:pt x="2223" y="2397"/>
                  </a:cubicBezTo>
                  <a:lnTo>
                    <a:pt x="2235" y="2397"/>
                  </a:lnTo>
                  <a:cubicBezTo>
                    <a:pt x="2318" y="2397"/>
                    <a:pt x="2401" y="2314"/>
                    <a:pt x="2401" y="2219"/>
                  </a:cubicBezTo>
                  <a:cubicBezTo>
                    <a:pt x="2354" y="1554"/>
                    <a:pt x="2354" y="876"/>
                    <a:pt x="2401" y="199"/>
                  </a:cubicBezTo>
                  <a:cubicBezTo>
                    <a:pt x="2401" y="116"/>
                    <a:pt x="2330" y="33"/>
                    <a:pt x="2235" y="33"/>
                  </a:cubicBezTo>
                  <a:cubicBezTo>
                    <a:pt x="2140" y="33"/>
                    <a:pt x="2057" y="92"/>
                    <a:pt x="2045" y="187"/>
                  </a:cubicBezTo>
                  <a:lnTo>
                    <a:pt x="2045" y="211"/>
                  </a:lnTo>
                  <a:cubicBezTo>
                    <a:pt x="1874" y="80"/>
                    <a:pt x="1669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8553892" y="997515"/>
              <a:ext cx="42914" cy="49539"/>
            </a:xfrm>
            <a:custGeom>
              <a:rect b="b" l="l" r="r" t="t"/>
              <a:pathLst>
                <a:path extrusionOk="0" h="1538" w="1332">
                  <a:moveTo>
                    <a:pt x="199" y="1"/>
                  </a:moveTo>
                  <a:cubicBezTo>
                    <a:pt x="172" y="1"/>
                    <a:pt x="145" y="6"/>
                    <a:pt x="120" y="17"/>
                  </a:cubicBezTo>
                  <a:cubicBezTo>
                    <a:pt x="37" y="53"/>
                    <a:pt x="1" y="148"/>
                    <a:pt x="37" y="231"/>
                  </a:cubicBezTo>
                  <a:cubicBezTo>
                    <a:pt x="155" y="445"/>
                    <a:pt x="298" y="647"/>
                    <a:pt x="464" y="837"/>
                  </a:cubicBezTo>
                  <a:lnTo>
                    <a:pt x="108" y="1277"/>
                  </a:lnTo>
                  <a:cubicBezTo>
                    <a:pt x="37" y="1348"/>
                    <a:pt x="60" y="1455"/>
                    <a:pt x="144" y="1502"/>
                  </a:cubicBezTo>
                  <a:cubicBezTo>
                    <a:pt x="167" y="1526"/>
                    <a:pt x="203" y="1538"/>
                    <a:pt x="251" y="1538"/>
                  </a:cubicBezTo>
                  <a:cubicBezTo>
                    <a:pt x="298" y="1538"/>
                    <a:pt x="357" y="1514"/>
                    <a:pt x="393" y="1467"/>
                  </a:cubicBezTo>
                  <a:lnTo>
                    <a:pt x="702" y="1086"/>
                  </a:lnTo>
                  <a:cubicBezTo>
                    <a:pt x="809" y="1181"/>
                    <a:pt x="904" y="1265"/>
                    <a:pt x="1011" y="1348"/>
                  </a:cubicBezTo>
                  <a:cubicBezTo>
                    <a:pt x="1047" y="1372"/>
                    <a:pt x="1082" y="1383"/>
                    <a:pt x="1118" y="1383"/>
                  </a:cubicBezTo>
                  <a:cubicBezTo>
                    <a:pt x="1177" y="1383"/>
                    <a:pt x="1225" y="1360"/>
                    <a:pt x="1261" y="1324"/>
                  </a:cubicBezTo>
                  <a:cubicBezTo>
                    <a:pt x="1332" y="1253"/>
                    <a:pt x="1320" y="1146"/>
                    <a:pt x="1237" y="1098"/>
                  </a:cubicBezTo>
                  <a:cubicBezTo>
                    <a:pt x="1130" y="1003"/>
                    <a:pt x="1023" y="920"/>
                    <a:pt x="928" y="825"/>
                  </a:cubicBezTo>
                  <a:lnTo>
                    <a:pt x="1261" y="409"/>
                  </a:lnTo>
                  <a:cubicBezTo>
                    <a:pt x="1320" y="338"/>
                    <a:pt x="1296" y="231"/>
                    <a:pt x="1225" y="183"/>
                  </a:cubicBezTo>
                  <a:cubicBezTo>
                    <a:pt x="1192" y="164"/>
                    <a:pt x="1155" y="155"/>
                    <a:pt x="1118" y="155"/>
                  </a:cubicBezTo>
                  <a:cubicBezTo>
                    <a:pt x="1064" y="155"/>
                    <a:pt x="1011" y="176"/>
                    <a:pt x="975" y="219"/>
                  </a:cubicBezTo>
                  <a:lnTo>
                    <a:pt x="690" y="564"/>
                  </a:lnTo>
                  <a:cubicBezTo>
                    <a:pt x="559" y="421"/>
                    <a:pt x="453" y="255"/>
                    <a:pt x="357" y="88"/>
                  </a:cubicBezTo>
                  <a:cubicBezTo>
                    <a:pt x="324" y="30"/>
                    <a:pt x="262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8635467" y="963179"/>
              <a:ext cx="63179" cy="88481"/>
            </a:xfrm>
            <a:custGeom>
              <a:rect b="b" l="l" r="r" t="t"/>
              <a:pathLst>
                <a:path extrusionOk="0" h="2747" w="1961">
                  <a:moveTo>
                    <a:pt x="1160" y="1380"/>
                  </a:moveTo>
                  <a:cubicBezTo>
                    <a:pt x="1193" y="1380"/>
                    <a:pt x="1227" y="1384"/>
                    <a:pt x="1260" y="1392"/>
                  </a:cubicBezTo>
                  <a:cubicBezTo>
                    <a:pt x="1378" y="1428"/>
                    <a:pt x="1485" y="1511"/>
                    <a:pt x="1521" y="1630"/>
                  </a:cubicBezTo>
                  <a:cubicBezTo>
                    <a:pt x="1592" y="1784"/>
                    <a:pt x="1581" y="1974"/>
                    <a:pt x="1485" y="2105"/>
                  </a:cubicBezTo>
                  <a:cubicBezTo>
                    <a:pt x="1317" y="2329"/>
                    <a:pt x="1009" y="2421"/>
                    <a:pt x="729" y="2421"/>
                  </a:cubicBezTo>
                  <a:cubicBezTo>
                    <a:pt x="653" y="2421"/>
                    <a:pt x="579" y="2415"/>
                    <a:pt x="511" y="2402"/>
                  </a:cubicBezTo>
                  <a:lnTo>
                    <a:pt x="475" y="2402"/>
                  </a:lnTo>
                  <a:cubicBezTo>
                    <a:pt x="475" y="2176"/>
                    <a:pt x="523" y="1939"/>
                    <a:pt x="618" y="1725"/>
                  </a:cubicBezTo>
                  <a:cubicBezTo>
                    <a:pt x="721" y="1539"/>
                    <a:pt x="940" y="1380"/>
                    <a:pt x="1160" y="1380"/>
                  </a:cubicBezTo>
                  <a:close/>
                  <a:moveTo>
                    <a:pt x="187" y="0"/>
                  </a:moveTo>
                  <a:cubicBezTo>
                    <a:pt x="180" y="0"/>
                    <a:pt x="173" y="1"/>
                    <a:pt x="166" y="2"/>
                  </a:cubicBezTo>
                  <a:cubicBezTo>
                    <a:pt x="71" y="2"/>
                    <a:pt x="0" y="73"/>
                    <a:pt x="0" y="168"/>
                  </a:cubicBezTo>
                  <a:lnTo>
                    <a:pt x="119" y="2580"/>
                  </a:lnTo>
                  <a:cubicBezTo>
                    <a:pt x="119" y="2675"/>
                    <a:pt x="202" y="2747"/>
                    <a:pt x="297" y="2747"/>
                  </a:cubicBezTo>
                  <a:cubicBezTo>
                    <a:pt x="345" y="2747"/>
                    <a:pt x="380" y="2735"/>
                    <a:pt x="404" y="2711"/>
                  </a:cubicBezTo>
                  <a:lnTo>
                    <a:pt x="440" y="2711"/>
                  </a:lnTo>
                  <a:cubicBezTo>
                    <a:pt x="534" y="2729"/>
                    <a:pt x="636" y="2738"/>
                    <a:pt x="740" y="2738"/>
                  </a:cubicBezTo>
                  <a:cubicBezTo>
                    <a:pt x="1121" y="2738"/>
                    <a:pt x="1537" y="2610"/>
                    <a:pt x="1771" y="2283"/>
                  </a:cubicBezTo>
                  <a:cubicBezTo>
                    <a:pt x="1925" y="2057"/>
                    <a:pt x="1961" y="1760"/>
                    <a:pt x="1854" y="1511"/>
                  </a:cubicBezTo>
                  <a:cubicBezTo>
                    <a:pt x="1771" y="1285"/>
                    <a:pt x="1569" y="1119"/>
                    <a:pt x="1343" y="1059"/>
                  </a:cubicBezTo>
                  <a:cubicBezTo>
                    <a:pt x="1288" y="1050"/>
                    <a:pt x="1233" y="1045"/>
                    <a:pt x="1178" y="1045"/>
                  </a:cubicBezTo>
                  <a:cubicBezTo>
                    <a:pt x="888" y="1045"/>
                    <a:pt x="606" y="1174"/>
                    <a:pt x="416" y="1404"/>
                  </a:cubicBezTo>
                  <a:lnTo>
                    <a:pt x="357" y="144"/>
                  </a:lnTo>
                  <a:cubicBezTo>
                    <a:pt x="346" y="67"/>
                    <a:pt x="273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8442517" y="1078652"/>
              <a:ext cx="281420" cy="15525"/>
            </a:xfrm>
            <a:custGeom>
              <a:rect b="b" l="l" r="r" t="t"/>
              <a:pathLst>
                <a:path extrusionOk="0" h="482" w="8735">
                  <a:moveTo>
                    <a:pt x="5815" y="0"/>
                  </a:moveTo>
                  <a:cubicBezTo>
                    <a:pt x="3932" y="0"/>
                    <a:pt x="2047" y="56"/>
                    <a:pt x="178" y="160"/>
                  </a:cubicBezTo>
                  <a:cubicBezTo>
                    <a:pt x="83" y="160"/>
                    <a:pt x="0" y="243"/>
                    <a:pt x="12" y="338"/>
                  </a:cubicBezTo>
                  <a:cubicBezTo>
                    <a:pt x="23" y="415"/>
                    <a:pt x="85" y="482"/>
                    <a:pt x="160" y="482"/>
                  </a:cubicBezTo>
                  <a:cubicBezTo>
                    <a:pt x="166" y="482"/>
                    <a:pt x="172" y="481"/>
                    <a:pt x="178" y="481"/>
                  </a:cubicBezTo>
                  <a:lnTo>
                    <a:pt x="190" y="481"/>
                  </a:lnTo>
                  <a:cubicBezTo>
                    <a:pt x="2059" y="377"/>
                    <a:pt x="3938" y="321"/>
                    <a:pt x="5814" y="321"/>
                  </a:cubicBezTo>
                  <a:cubicBezTo>
                    <a:pt x="6729" y="321"/>
                    <a:pt x="7644" y="334"/>
                    <a:pt x="8556" y="362"/>
                  </a:cubicBezTo>
                  <a:cubicBezTo>
                    <a:pt x="8639" y="362"/>
                    <a:pt x="8722" y="290"/>
                    <a:pt x="8734" y="207"/>
                  </a:cubicBezTo>
                  <a:cubicBezTo>
                    <a:pt x="8734" y="112"/>
                    <a:pt x="8651" y="41"/>
                    <a:pt x="8568" y="41"/>
                  </a:cubicBezTo>
                  <a:cubicBezTo>
                    <a:pt x="7652" y="14"/>
                    <a:pt x="6733" y="0"/>
                    <a:pt x="5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8537816" y="1108028"/>
              <a:ext cx="65885" cy="71474"/>
            </a:xfrm>
            <a:custGeom>
              <a:rect b="b" l="l" r="r" t="t"/>
              <a:pathLst>
                <a:path extrusionOk="0" h="2219" w="2045">
                  <a:moveTo>
                    <a:pt x="1734" y="1"/>
                  </a:moveTo>
                  <a:cubicBezTo>
                    <a:pt x="1690" y="1"/>
                    <a:pt x="1645" y="16"/>
                    <a:pt x="1605" y="44"/>
                  </a:cubicBezTo>
                  <a:cubicBezTo>
                    <a:pt x="1391" y="234"/>
                    <a:pt x="1177" y="448"/>
                    <a:pt x="975" y="662"/>
                  </a:cubicBezTo>
                  <a:lnTo>
                    <a:pt x="310" y="163"/>
                  </a:lnTo>
                  <a:cubicBezTo>
                    <a:pt x="279" y="137"/>
                    <a:pt x="242" y="125"/>
                    <a:pt x="203" y="125"/>
                  </a:cubicBezTo>
                  <a:cubicBezTo>
                    <a:pt x="153" y="125"/>
                    <a:pt x="101" y="146"/>
                    <a:pt x="60" y="186"/>
                  </a:cubicBezTo>
                  <a:cubicBezTo>
                    <a:pt x="1" y="258"/>
                    <a:pt x="13" y="365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3"/>
                  </a:cubicBezTo>
                  <a:cubicBezTo>
                    <a:pt x="13" y="2076"/>
                    <a:pt x="48" y="2171"/>
                    <a:pt x="144" y="2207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6" y="2183"/>
                    <a:pt x="381" y="2123"/>
                  </a:cubicBezTo>
                  <a:cubicBezTo>
                    <a:pt x="559" y="1779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7" y="1686"/>
                    <a:pt x="1804" y="1698"/>
                    <a:pt x="1842" y="1698"/>
                  </a:cubicBezTo>
                  <a:cubicBezTo>
                    <a:pt x="1893" y="1698"/>
                    <a:pt x="1945" y="1677"/>
                    <a:pt x="1985" y="1636"/>
                  </a:cubicBezTo>
                  <a:cubicBezTo>
                    <a:pt x="2045" y="1565"/>
                    <a:pt x="2033" y="1470"/>
                    <a:pt x="1962" y="1422"/>
                  </a:cubicBezTo>
                  <a:lnTo>
                    <a:pt x="1249" y="876"/>
                  </a:lnTo>
                  <a:cubicBezTo>
                    <a:pt x="1439" y="662"/>
                    <a:pt x="1641" y="460"/>
                    <a:pt x="1855" y="282"/>
                  </a:cubicBezTo>
                  <a:cubicBezTo>
                    <a:pt x="1926" y="222"/>
                    <a:pt x="1926" y="115"/>
                    <a:pt x="1867" y="56"/>
                  </a:cubicBezTo>
                  <a:cubicBezTo>
                    <a:pt x="1829" y="18"/>
                    <a:pt x="1782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12" name="Google Shape;121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500" y="1752181"/>
            <a:ext cx="3652124" cy="3200697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42"/>
          <p:cNvSpPr txBox="1"/>
          <p:nvPr/>
        </p:nvSpPr>
        <p:spPr>
          <a:xfrm>
            <a:off x="697726" y="2129100"/>
            <a:ext cx="25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f(x) into desmos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14" name="Google Shape;1214;p42"/>
          <p:cNvSpPr txBox="1"/>
          <p:nvPr/>
        </p:nvSpPr>
        <p:spPr>
          <a:xfrm>
            <a:off x="683117" y="3446632"/>
            <a:ext cx="145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y bound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15" name="Google Shape;1215;p42"/>
          <p:cNvSpPr txBox="1"/>
          <p:nvPr/>
        </p:nvSpPr>
        <p:spPr>
          <a:xfrm>
            <a:off x="613883" y="3917777"/>
            <a:ext cx="349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Shade in the region : Inequality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16" name="Google Shape;1216;p42"/>
          <p:cNvSpPr txBox="1"/>
          <p:nvPr/>
        </p:nvSpPr>
        <p:spPr>
          <a:xfrm>
            <a:off x="683117" y="4321615"/>
            <a:ext cx="349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Check answer on desmos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**You solve it first!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17" name="Google Shape;1217;p42"/>
          <p:cNvSpPr txBox="1"/>
          <p:nvPr/>
        </p:nvSpPr>
        <p:spPr>
          <a:xfrm>
            <a:off x="1586212" y="1369250"/>
            <a:ext cx="96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Steps: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18" name="Google Shape;1218;p42"/>
          <p:cNvSpPr txBox="1"/>
          <p:nvPr/>
        </p:nvSpPr>
        <p:spPr>
          <a:xfrm>
            <a:off x="697723" y="2566582"/>
            <a:ext cx="76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x = a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19" name="Google Shape;1219;p42"/>
          <p:cNvSpPr txBox="1"/>
          <p:nvPr/>
        </p:nvSpPr>
        <p:spPr>
          <a:xfrm>
            <a:off x="683117" y="3042794"/>
            <a:ext cx="76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x = b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